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82" r:id="rId5"/>
    <p:sldId id="275" r:id="rId6"/>
    <p:sldId id="1448943938" r:id="rId7"/>
    <p:sldId id="2147474846" r:id="rId8"/>
    <p:sldId id="1448943944" r:id="rId9"/>
    <p:sldId id="2147474845" r:id="rId10"/>
    <p:sldId id="380" r:id="rId11"/>
    <p:sldId id="394" r:id="rId12"/>
    <p:sldId id="2145707821" r:id="rId13"/>
    <p:sldId id="2145707822" r:id="rId14"/>
    <p:sldId id="2145707823" r:id="rId15"/>
    <p:sldId id="395" r:id="rId16"/>
    <p:sldId id="2145707681" r:id="rId17"/>
    <p:sldId id="2147474847" r:id="rId18"/>
    <p:sldId id="368" r:id="rId19"/>
    <p:sldId id="2145707818" r:id="rId20"/>
    <p:sldId id="2147474848" r:id="rId21"/>
    <p:sldId id="307" r:id="rId22"/>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9F0E0F-B9CC-83C7-A821-8371A84F0E21}" name="Kristina Thoring" initials="KT" userId="S::k.thoring@solarpowereurope.org::6c8a6b33-b62c-4d75-92fb-d3f025ec7199" providerId="AD"/>
  <p188:author id="{15872F3B-31D6-37E0-BE5E-E28E8ECACF10}" name="Walburga Hemetsberger" initials="WH" userId="S::w.hemetsberger@solarpowereurope.org::87b01ce6-f8dd-4d1c-b832-4809450b144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1BE10A-3583-46F5-833F-592821D8EC4E}" v="50" dt="2023-09-13T12:23:43.368"/>
    <p1510:client id="{D5EEA5D4-6490-4AC4-988F-DDCB77F4002A}" v="1" dt="2023-09-14T05:15:23.6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92038" autoAdjust="0"/>
  </p:normalViewPr>
  <p:slideViewPr>
    <p:cSldViewPr snapToGrid="0">
      <p:cViewPr varScale="1">
        <p:scale>
          <a:sx n="61" d="100"/>
          <a:sy n="61" d="100"/>
        </p:scale>
        <p:origin x="8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5435BC-2F69-9844-98E5-03B9B86B6FC3}" type="datetimeFigureOut">
              <a:rPr lang="en-BE" smtClean="0"/>
              <a:t>14/09/2023</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119FD2-8E62-E840-9423-688F873F3517}" type="slidenum">
              <a:rPr lang="en-BE" smtClean="0"/>
              <a:t>‹#›</a:t>
            </a:fld>
            <a:endParaRPr lang="en-BE"/>
          </a:p>
        </p:txBody>
      </p:sp>
    </p:spTree>
    <p:extLst>
      <p:ext uri="{BB962C8B-B14F-4D97-AF65-F5344CB8AC3E}">
        <p14:creationId xmlns:p14="http://schemas.microsoft.com/office/powerpoint/2010/main" val="1684826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00119FD2-8E62-E840-9423-688F873F3517}" type="slidenum">
              <a:rPr lang="en-BE" smtClean="0"/>
              <a:t>1</a:t>
            </a:fld>
            <a:endParaRPr lang="en-BE"/>
          </a:p>
        </p:txBody>
      </p:sp>
    </p:spTree>
    <p:extLst>
      <p:ext uri="{BB962C8B-B14F-4D97-AF65-F5344CB8AC3E}">
        <p14:creationId xmlns:p14="http://schemas.microsoft.com/office/powerpoint/2010/main" val="4257213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pple-system"/>
              </a:rPr>
              <a:t>commitment to critical industry made in Europe, and that Europe will do whatever it takes to keep its competitive edge. </a:t>
            </a:r>
            <a:endParaRPr lang="en-BE" dirty="0"/>
          </a:p>
        </p:txBody>
      </p:sp>
      <p:sp>
        <p:nvSpPr>
          <p:cNvPr id="4" name="Slide Number Placeholder 3"/>
          <p:cNvSpPr>
            <a:spLocks noGrp="1"/>
          </p:cNvSpPr>
          <p:nvPr>
            <p:ph type="sldNum" sz="quarter" idx="5"/>
          </p:nvPr>
        </p:nvSpPr>
        <p:spPr/>
        <p:txBody>
          <a:bodyPr/>
          <a:lstStyle/>
          <a:p>
            <a:fld id="{00119FD2-8E62-E840-9423-688F873F3517}" type="slidenum">
              <a:rPr lang="en-BE" smtClean="0"/>
              <a:t>14</a:t>
            </a:fld>
            <a:endParaRPr lang="en-BE"/>
          </a:p>
        </p:txBody>
      </p:sp>
    </p:spTree>
    <p:extLst>
      <p:ext uri="{BB962C8B-B14F-4D97-AF65-F5344CB8AC3E}">
        <p14:creationId xmlns:p14="http://schemas.microsoft.com/office/powerpoint/2010/main" val="542059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latin typeface="Degular-Regular" panose="04040406060303040305" pitchFamily="82" charset="0"/>
              </a:rPr>
              <a:t>Looking at the levels of solar employment in the long-term timeframe towards 2030, we </a:t>
            </a:r>
            <a:r>
              <a:rPr lang="en-US" sz="1800" b="0" i="0" u="none" strike="noStrike" baseline="0" err="1">
                <a:latin typeface="Degular-Regular" panose="04040406060303040305" pitchFamily="82" charset="0"/>
              </a:rPr>
              <a:t>analysed</a:t>
            </a:r>
            <a:r>
              <a:rPr lang="en-US" sz="1800" b="0" i="0" u="none" strike="noStrike" baseline="0">
                <a:latin typeface="Degular-Regular" panose="04040406060303040305" pitchFamily="82" charset="0"/>
              </a:rPr>
              <a:t> the size of the solar job market by that year under two scenarios. The first scenario is based on the REPowerEU strategy, which aims to reach 750 GWdc by 2030. This new target has increased EU solar ambition considerably, with significant growth taking place from the 167 GW installed at the end of last year. </a:t>
            </a:r>
          </a:p>
          <a:p>
            <a:pPr algn="l"/>
            <a:r>
              <a:rPr lang="en-US" sz="1800" b="0" i="0" u="none" strike="noStrike" baseline="0">
                <a:latin typeface="Degular-Regular" panose="04040406060303040305" pitchFamily="82" charset="0"/>
              </a:rPr>
              <a:t>Our modelling indicates that reaching the 2030 solar target will result in the creation of over 1 million direct and indirect jobs in the sector, more than doubling current employment levels. </a:t>
            </a:r>
          </a:p>
          <a:p>
            <a:pPr algn="l"/>
            <a:r>
              <a:rPr lang="en-US" sz="1800" b="0" i="0" u="none" strike="noStrike" baseline="0">
                <a:latin typeface="Degular-Regular" panose="04040406060303040305" pitchFamily="82" charset="0"/>
              </a:rPr>
              <a:t>Although the REPowerEU targets are certainly going in the right direction, the ambition still remains 26% lower than the 1 TW target that our Accelerated High Scenario is calling for. This target would enable the EU to stay aligned with a 1.5 degrees trajectory. This would not only be cost-efficient and more climate friendly, but would also lead to a large increase in employment opportunities in the solar sector. Under the 1 TW scenario, solar would employ about 1.5 million workers in 2030, which is 45% higher than in the REPowerEU scenario. </a:t>
            </a:r>
            <a:endParaRPr lang="en-US"/>
          </a:p>
        </p:txBody>
      </p:sp>
      <p:sp>
        <p:nvSpPr>
          <p:cNvPr id="4" name="Slide Number Placeholder 3"/>
          <p:cNvSpPr>
            <a:spLocks noGrp="1"/>
          </p:cNvSpPr>
          <p:nvPr>
            <p:ph type="sldNum" sz="quarter" idx="5"/>
          </p:nvPr>
        </p:nvSpPr>
        <p:spPr/>
        <p:txBody>
          <a:bodyPr/>
          <a:lstStyle/>
          <a:p>
            <a:fld id="{00119FD2-8E62-E840-9423-688F873F3517}" type="slidenum">
              <a:rPr lang="en-BE" smtClean="0"/>
              <a:t>15</a:t>
            </a:fld>
            <a:endParaRPr lang="en-BE"/>
          </a:p>
        </p:txBody>
      </p:sp>
    </p:spTree>
    <p:extLst>
      <p:ext uri="{BB962C8B-B14F-4D97-AF65-F5344CB8AC3E}">
        <p14:creationId xmlns:p14="http://schemas.microsoft.com/office/powerpoint/2010/main" val="3742779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Grids</a:t>
            </a:r>
            <a:r>
              <a:rPr lang="en-GB" sz="1200" dirty="0">
                <a:effectLst/>
                <a:latin typeface="Calibri" panose="020F0502020204030204" pitchFamily="34" charset="0"/>
                <a:ea typeface="Calibri" panose="020F0502020204030204" pitchFamily="34" charset="0"/>
                <a:cs typeface="Times New Roman" panose="02020603050405020304" pitchFamily="18" charset="0"/>
              </a:rPr>
              <a:t> need to be reinforced, as part of a wider renewable electrification strategy, to become smart and adapted to new technologies. Several European markets report grid issues as a limiting factor for deployment. Grid reinforcement should go hand in hand with a framework that rewards flexibility and grid-intelligent electricity use, such as self-consumption.  </a:t>
            </a:r>
          </a:p>
          <a:p>
            <a:pPr marL="228600" indent="-228600">
              <a:buAutoNum type="arabicPeriod"/>
            </a:pPr>
            <a:r>
              <a:rPr lang="en-GB" sz="1200" dirty="0">
                <a:effectLst/>
                <a:latin typeface="Calibri" panose="020F0502020204030204" pitchFamily="34" charset="0"/>
                <a:ea typeface="Calibri" panose="020F0502020204030204" pitchFamily="34" charset="0"/>
                <a:cs typeface="Times New Roman" panose="02020603050405020304" pitchFamily="18" charset="0"/>
              </a:rPr>
              <a:t>To enable solar growth, spatial planning should be anticipated. Clear </a:t>
            </a:r>
            <a:r>
              <a:rPr lang="en-GB" sz="1200" b="0" dirty="0">
                <a:effectLst/>
                <a:latin typeface="Calibri" panose="020F0502020204030204" pitchFamily="34" charset="0"/>
                <a:ea typeface="Calibri" panose="020F0502020204030204" pitchFamily="34" charset="0"/>
                <a:cs typeface="Times New Roman" panose="02020603050405020304" pitchFamily="18" charset="0"/>
              </a:rPr>
              <a:t>areas should be reserved for RES deployment</a:t>
            </a:r>
            <a:r>
              <a:rPr lang="en-GB" sz="1200" dirty="0">
                <a:effectLst/>
                <a:latin typeface="Calibri" panose="020F0502020204030204" pitchFamily="34" charset="0"/>
                <a:ea typeface="Calibri" panose="020F0502020204030204" pitchFamily="34" charset="0"/>
                <a:cs typeface="Times New Roman" panose="02020603050405020304" pitchFamily="18" charset="0"/>
              </a:rPr>
              <a:t>, and these areas should be commensurate to long term RES targets. The permitting procedures will also need to be streamlined and smoothened up – currently, it can take up to 4 years to authorise a PV project, which is incompatible with the required pace of the transition. The RES booster package that has been put in place as part of the emergency measures is alleviating this issue by setting time limits for projects to be approved. </a:t>
            </a:r>
          </a:p>
          <a:p>
            <a:pPr marL="228600" indent="-228600">
              <a:buAutoNum type="arabicPeriod"/>
            </a:pPr>
            <a:r>
              <a:rPr lang="en-GB" sz="1200" dirty="0">
                <a:effectLst/>
                <a:latin typeface="Calibri" panose="020F0502020204030204" pitchFamily="34" charset="0"/>
                <a:ea typeface="Calibri" panose="020F0502020204030204" pitchFamily="34" charset="0"/>
                <a:cs typeface="Times New Roman" panose="02020603050405020304" pitchFamily="18" charset="0"/>
              </a:rPr>
              <a:t>Staffing and skilling of the workforce will become prominent as more and more PV needs to be installed. Worker shortage is already bringing significant delays in solar deployment, especially rooftops. This is however also a great opportunity to create local long-term jobs.</a:t>
            </a:r>
          </a:p>
          <a:p>
            <a:pPr marL="228600" indent="-228600">
              <a:buAutoNum type="arabicPeriod"/>
            </a:pPr>
            <a:r>
              <a:rPr lang="en-GB" sz="1200" dirty="0">
                <a:effectLst/>
                <a:latin typeface="Calibri" panose="020F0502020204030204" pitchFamily="34" charset="0"/>
                <a:ea typeface="Calibri" panose="020F0502020204030204" pitchFamily="34" charset="0"/>
                <a:cs typeface="Times New Roman" panose="02020603050405020304" pitchFamily="18" charset="0"/>
              </a:rPr>
              <a:t>Solar value chains need to become more sustainable and more European, promoting best-in-class solar products. EU manufacturing should be strengthened along the whole value chain to ensure strategic autonomy and create value in Europe. </a:t>
            </a:r>
          </a:p>
          <a:p>
            <a:pPr marL="228600" indent="-228600">
              <a:buAutoNum type="arabicPeriod"/>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To achieve all this, the solar industry will need a stable, long-term policy framework to ensure visibility on future deployments. Against this background, the revision of the market design shouldn’t alter the fundamental principles of electricity market functioning. The new framework should facilitate the signing of long-term contracts such as PPAs. </a:t>
            </a:r>
          </a:p>
          <a:p>
            <a:endParaRPr lang="en-BE" dirty="0"/>
          </a:p>
        </p:txBody>
      </p:sp>
      <p:sp>
        <p:nvSpPr>
          <p:cNvPr id="4" name="Slide Number Placeholder 3"/>
          <p:cNvSpPr>
            <a:spLocks noGrp="1"/>
          </p:cNvSpPr>
          <p:nvPr>
            <p:ph type="sldNum" sz="quarter" idx="5"/>
          </p:nvPr>
        </p:nvSpPr>
        <p:spPr/>
        <p:txBody>
          <a:bodyPr/>
          <a:lstStyle/>
          <a:p>
            <a:fld id="{00119FD2-8E62-E840-9423-688F873F3517}" type="slidenum">
              <a:rPr lang="en-BE" smtClean="0"/>
              <a:t>16</a:t>
            </a:fld>
            <a:endParaRPr lang="en-BE"/>
          </a:p>
        </p:txBody>
      </p:sp>
    </p:spTree>
    <p:extLst>
      <p:ext uri="{BB962C8B-B14F-4D97-AF65-F5344CB8AC3E}">
        <p14:creationId xmlns:p14="http://schemas.microsoft.com/office/powerpoint/2010/main" val="1295236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119FD2-8E62-E840-9423-688F873F3517}" type="slidenum">
              <a:rPr lang="en-BE" smtClean="0"/>
              <a:t>18</a:t>
            </a:fld>
            <a:endParaRPr lang="en-BE"/>
          </a:p>
        </p:txBody>
      </p:sp>
    </p:spTree>
    <p:extLst>
      <p:ext uri="{BB962C8B-B14F-4D97-AF65-F5344CB8AC3E}">
        <p14:creationId xmlns:p14="http://schemas.microsoft.com/office/powerpoint/2010/main" val="67110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E" sz="1200" kern="1200" dirty="0">
                <a:solidFill>
                  <a:schemeClr val="tx1"/>
                </a:solidFill>
                <a:effectLst/>
                <a:latin typeface="+mn-lt"/>
                <a:ea typeface="+mn-ea"/>
                <a:cs typeface="+mn-cs"/>
              </a:rPr>
              <a:t>The IEA for the first time has forecasted </a:t>
            </a:r>
            <a:r>
              <a:rPr lang="en-US" b="0" i="0" dirty="0">
                <a:solidFill>
                  <a:srgbClr val="33302E"/>
                </a:solidFill>
                <a:effectLst/>
                <a:latin typeface="Georgia" panose="02040502050405020303" pitchFamily="18" charset="0"/>
              </a:rPr>
              <a:t>that demand for oil, natural gas and coal will all peak before 2030</a:t>
            </a:r>
            <a:endParaRPr lang="en-BE" b="0" i="0" dirty="0">
              <a:solidFill>
                <a:srgbClr val="33302E"/>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BE" sz="1200" b="0" i="0" kern="1200" dirty="0">
                <a:solidFill>
                  <a:srgbClr val="33302E"/>
                </a:solidFill>
                <a:effectLst/>
                <a:latin typeface="Georgia" panose="02040502050405020303" pitchFamily="18" charset="0"/>
                <a:ea typeface="+mn-ea"/>
                <a:cs typeface="+mn-cs"/>
              </a:rPr>
              <a:t>And it is because the </a:t>
            </a:r>
            <a:r>
              <a:rPr lang="en-US" b="0" i="0" dirty="0">
                <a:solidFill>
                  <a:srgbClr val="4D4845"/>
                </a:solidFill>
                <a:effectLst/>
                <a:latin typeface="MetricWeb"/>
              </a:rPr>
              <a:t>rollout of renewable technologies had accelerated in the past 12 months</a:t>
            </a:r>
            <a:endParaRPr lang="en-US" sz="1200" kern="1200" dirty="0">
              <a:solidFill>
                <a:schemeClr val="tx1"/>
              </a:solidFill>
              <a:effectLst/>
              <a:latin typeface="+mn-lt"/>
              <a:ea typeface="+mn-ea"/>
              <a:cs typeface="+mn-cs"/>
            </a:endParaRPr>
          </a:p>
          <a:p>
            <a:endParaRPr lang="en-B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119FD2-8E62-E840-9423-688F873F3517}"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448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800" dirty="0">
                <a:solidFill>
                  <a:srgbClr val="2A2A2A"/>
                </a:solidFill>
                <a:effectLst/>
                <a:latin typeface="Georgia" panose="02040502050405020303" pitchFamily="18" charset="0"/>
                <a:ea typeface="Calibri" panose="020F0502020204030204" pitchFamily="34" charset="0"/>
                <a:cs typeface="Calibri" panose="020F0502020204030204" pitchFamily="34" charset="0"/>
              </a:rPr>
              <a:t>Renewables Pull“ </a:t>
            </a:r>
            <a:r>
              <a:rPr lang="en-BE" sz="1800" dirty="0" err="1">
                <a:solidFill>
                  <a:srgbClr val="2A2A2A"/>
                </a:solidFill>
                <a:effectLst/>
                <a:latin typeface="Georgia" panose="02040502050405020303" pitchFamily="18" charset="0"/>
                <a:ea typeface="Calibri" panose="020F0502020204030204" pitchFamily="34" charset="0"/>
                <a:cs typeface="Calibri" panose="020F0502020204030204" pitchFamily="34" charset="0"/>
              </a:rPr>
              <a:t>bezeichnen</a:t>
            </a:r>
            <a:r>
              <a:rPr lang="en-BE" sz="1800" dirty="0">
                <a:solidFill>
                  <a:srgbClr val="2A2A2A"/>
                </a:solidFill>
                <a:effectLst/>
                <a:latin typeface="Georgia" panose="02040502050405020303" pitchFamily="18" charset="0"/>
                <a:ea typeface="Calibri" panose="020F0502020204030204" pitchFamily="34" charset="0"/>
                <a:cs typeface="Calibri" panose="020F0502020204030204" pitchFamily="34" charset="0"/>
              </a:rPr>
              <a:t>: </a:t>
            </a:r>
            <a:r>
              <a:rPr lang="en-BE" sz="1800" dirty="0" err="1">
                <a:solidFill>
                  <a:srgbClr val="2A2A2A"/>
                </a:solidFill>
                <a:effectLst/>
                <a:latin typeface="Georgia" panose="02040502050405020303" pitchFamily="18" charset="0"/>
                <a:ea typeface="Calibri" panose="020F0502020204030204" pitchFamily="34" charset="0"/>
                <a:cs typeface="Calibri" panose="020F0502020204030204" pitchFamily="34" charset="0"/>
              </a:rPr>
              <a:t>Investiert</a:t>
            </a:r>
            <a:r>
              <a:rPr lang="en-BE" sz="1800" dirty="0">
                <a:solidFill>
                  <a:srgbClr val="2A2A2A"/>
                </a:solidFill>
                <a:effectLst/>
                <a:latin typeface="Georgia" panose="02040502050405020303" pitchFamily="18" charset="0"/>
                <a:ea typeface="Calibri" panose="020F0502020204030204" pitchFamily="34" charset="0"/>
                <a:cs typeface="Calibri" panose="020F0502020204030204" pitchFamily="34" charset="0"/>
              </a:rPr>
              <a:t> </a:t>
            </a:r>
            <a:r>
              <a:rPr lang="en-BE" sz="1800" dirty="0" err="1">
                <a:solidFill>
                  <a:srgbClr val="2A2A2A"/>
                </a:solidFill>
                <a:effectLst/>
                <a:latin typeface="Georgia" panose="02040502050405020303" pitchFamily="18" charset="0"/>
                <a:ea typeface="Calibri" panose="020F0502020204030204" pitchFamily="34" charset="0"/>
                <a:cs typeface="Calibri" panose="020F0502020204030204" pitchFamily="34" charset="0"/>
              </a:rPr>
              <a:t>wird</a:t>
            </a:r>
            <a:r>
              <a:rPr lang="en-BE" sz="1800" dirty="0">
                <a:solidFill>
                  <a:srgbClr val="2A2A2A"/>
                </a:solidFill>
                <a:effectLst/>
                <a:latin typeface="Georgia" panose="02040502050405020303" pitchFamily="18" charset="0"/>
                <a:ea typeface="Calibri" panose="020F0502020204030204" pitchFamily="34" charset="0"/>
                <a:cs typeface="Calibri" panose="020F0502020204030204" pitchFamily="34" charset="0"/>
              </a:rPr>
              <a:t>, wo </a:t>
            </a:r>
            <a:r>
              <a:rPr lang="en-BE" sz="1800" dirty="0" err="1">
                <a:solidFill>
                  <a:srgbClr val="2A2A2A"/>
                </a:solidFill>
                <a:effectLst/>
                <a:latin typeface="Georgia" panose="02040502050405020303" pitchFamily="18" charset="0"/>
                <a:ea typeface="Calibri" panose="020F0502020204030204" pitchFamily="34" charset="0"/>
                <a:cs typeface="Calibri" panose="020F0502020204030204" pitchFamily="34" charset="0"/>
              </a:rPr>
              <a:t>erneuerbare</a:t>
            </a:r>
            <a:r>
              <a:rPr lang="en-BE" sz="1800" dirty="0">
                <a:solidFill>
                  <a:srgbClr val="2A2A2A"/>
                </a:solidFill>
                <a:effectLst/>
                <a:latin typeface="Georgia" panose="02040502050405020303" pitchFamily="18" charset="0"/>
                <a:ea typeface="Calibri" panose="020F0502020204030204" pitchFamily="34" charset="0"/>
                <a:cs typeface="Calibri" panose="020F0502020204030204" pitchFamily="34" charset="0"/>
              </a:rPr>
              <a:t> </a:t>
            </a:r>
            <a:r>
              <a:rPr lang="en-BE" sz="1800" dirty="0" err="1">
                <a:solidFill>
                  <a:srgbClr val="2A2A2A"/>
                </a:solidFill>
                <a:effectLst/>
                <a:latin typeface="Georgia" panose="02040502050405020303" pitchFamily="18" charset="0"/>
                <a:ea typeface="Calibri" panose="020F0502020204030204" pitchFamily="34" charset="0"/>
                <a:cs typeface="Calibri" panose="020F0502020204030204" pitchFamily="34" charset="0"/>
              </a:rPr>
              <a:t>Energien</a:t>
            </a:r>
            <a:r>
              <a:rPr lang="en-BE" sz="1800" dirty="0">
                <a:solidFill>
                  <a:srgbClr val="2A2A2A"/>
                </a:solidFill>
                <a:effectLst/>
                <a:latin typeface="Georgia" panose="02040502050405020303" pitchFamily="18" charset="0"/>
                <a:ea typeface="Calibri" panose="020F0502020204030204" pitchFamily="34" charset="0"/>
                <a:cs typeface="Calibri" panose="020F0502020204030204" pitchFamily="34" charset="0"/>
              </a:rPr>
              <a:t> </a:t>
            </a:r>
            <a:r>
              <a:rPr lang="en-BE" sz="1800" dirty="0" err="1">
                <a:solidFill>
                  <a:srgbClr val="2A2A2A"/>
                </a:solidFill>
                <a:effectLst/>
                <a:latin typeface="Georgia" panose="02040502050405020303" pitchFamily="18" charset="0"/>
                <a:ea typeface="Calibri" panose="020F0502020204030204" pitchFamily="34" charset="0"/>
                <a:cs typeface="Calibri" panose="020F0502020204030204" pitchFamily="34" charset="0"/>
              </a:rPr>
              <a:t>günstig</a:t>
            </a:r>
            <a:r>
              <a:rPr lang="en-BE" sz="1800" dirty="0">
                <a:solidFill>
                  <a:srgbClr val="2A2A2A"/>
                </a:solidFill>
                <a:effectLst/>
                <a:latin typeface="Georgia" panose="02040502050405020303" pitchFamily="18" charset="0"/>
                <a:ea typeface="Calibri" panose="020F0502020204030204" pitchFamily="34" charset="0"/>
                <a:cs typeface="Calibri" panose="020F0502020204030204" pitchFamily="34" charset="0"/>
              </a:rPr>
              <a:t> </a:t>
            </a:r>
            <a:r>
              <a:rPr lang="en-BE" sz="1800" dirty="0" err="1">
                <a:solidFill>
                  <a:srgbClr val="2A2A2A"/>
                </a:solidFill>
                <a:effectLst/>
                <a:latin typeface="Georgia" panose="02040502050405020303" pitchFamily="18" charset="0"/>
                <a:ea typeface="Calibri" panose="020F0502020204030204" pitchFamily="34" charset="0"/>
                <a:cs typeface="Calibri" panose="020F0502020204030204" pitchFamily="34" charset="0"/>
              </a:rPr>
              <a:t>sind</a:t>
            </a:r>
            <a:endParaRPr lang="en-BE" dirty="0"/>
          </a:p>
        </p:txBody>
      </p:sp>
      <p:sp>
        <p:nvSpPr>
          <p:cNvPr id="4" name="Slide Number Placeholder 3"/>
          <p:cNvSpPr>
            <a:spLocks noGrp="1"/>
          </p:cNvSpPr>
          <p:nvPr>
            <p:ph type="sldNum" sz="quarter" idx="5"/>
          </p:nvPr>
        </p:nvSpPr>
        <p:spPr/>
        <p:txBody>
          <a:bodyPr/>
          <a:lstStyle/>
          <a:p>
            <a:fld id="{00119FD2-8E62-E840-9423-688F873F3517}" type="slidenum">
              <a:rPr lang="en-BE" smtClean="0"/>
              <a:t>4</a:t>
            </a:fld>
            <a:endParaRPr lang="en-BE"/>
          </a:p>
        </p:txBody>
      </p:sp>
    </p:spTree>
    <p:extLst>
      <p:ext uri="{BB962C8B-B14F-4D97-AF65-F5344CB8AC3E}">
        <p14:creationId xmlns:p14="http://schemas.microsoft.com/office/powerpoint/2010/main" val="54338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Degular" panose="04040406060303040305"/>
              </a:rPr>
              <a:t>In 2022, the 27 EU Member States saw 40.2 GW of new solar PV capacity connected to the grids, a 43% increase compared to 2021. In fact, last year had also been already a record-breaking year, when the solar market had expanded by 41% to 28.1 GW. And we assumed further quite some growth already last year. </a:t>
            </a:r>
          </a:p>
          <a:p>
            <a:endParaRPr lang="en-US" sz="1800">
              <a:effectLst/>
              <a:latin typeface="Degular" panose="04040406060303040305"/>
            </a:endParaRPr>
          </a:p>
          <a:p>
            <a:r>
              <a:rPr lang="en-US" sz="1800">
                <a:effectLst/>
                <a:latin typeface="Degular" panose="04040406060303040305"/>
              </a:rPr>
              <a:t>But due to the Russian war and the energy price crisis, the role of solar in the EU has changed drastically, as both the European Commission and the Member States have identified solar technology as a green, affordable and unmatched rapid solution to their urgent needs to decrease their dependency on Russian energy imports. </a:t>
            </a:r>
          </a:p>
          <a:p>
            <a:endParaRPr lang="en-US" sz="1800">
              <a:effectLst/>
              <a:latin typeface="Degular" panose="04040406060303040305"/>
            </a:endParaRPr>
          </a:p>
          <a:p>
            <a:r>
              <a:rPr lang="en-US" sz="1800">
                <a:effectLst/>
                <a:latin typeface="Degular" panose="04040406060303040305"/>
              </a:rPr>
              <a:t>While the first solar wave still looks big, and last year was the first time, we surpassed the 2011 record, soon this will be just a blip on the chart.</a:t>
            </a:r>
            <a:endParaRPr lang="en-US" sz="2800">
              <a:effectLst/>
            </a:endParaRPr>
          </a:p>
          <a:p>
            <a:pPr algn="l"/>
            <a:endParaRPr lang="en-US" sz="1800" b="0" i="0" u="none" strike="noStrike" baseline="0">
              <a:solidFill>
                <a:srgbClr val="000000"/>
              </a:solidFill>
              <a:latin typeface="EPHDC F+ Degular"/>
            </a:endParaRPr>
          </a:p>
        </p:txBody>
      </p:sp>
      <p:sp>
        <p:nvSpPr>
          <p:cNvPr id="4" name="Slide Number Placeholder 3"/>
          <p:cNvSpPr>
            <a:spLocks noGrp="1"/>
          </p:cNvSpPr>
          <p:nvPr>
            <p:ph type="sldNum" sz="quarter" idx="5"/>
          </p:nvPr>
        </p:nvSpPr>
        <p:spPr/>
        <p:txBody>
          <a:bodyPr/>
          <a:lstStyle/>
          <a:p>
            <a:fld id="{00119FD2-8E62-E840-9423-688F873F3517}" type="slidenum">
              <a:rPr lang="en-BE" smtClean="0"/>
              <a:t>7</a:t>
            </a:fld>
            <a:endParaRPr lang="en-BE"/>
          </a:p>
        </p:txBody>
      </p:sp>
    </p:spTree>
    <p:extLst>
      <p:ext uri="{BB962C8B-B14F-4D97-AF65-F5344CB8AC3E}">
        <p14:creationId xmlns:p14="http://schemas.microsoft.com/office/powerpoint/2010/main" val="3288702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a:effectLst/>
            </a:endParaRPr>
          </a:p>
        </p:txBody>
      </p:sp>
      <p:sp>
        <p:nvSpPr>
          <p:cNvPr id="4" name="Slide Number Placeholder 3"/>
          <p:cNvSpPr>
            <a:spLocks noGrp="1"/>
          </p:cNvSpPr>
          <p:nvPr>
            <p:ph type="sldNum" sz="quarter" idx="5"/>
          </p:nvPr>
        </p:nvSpPr>
        <p:spPr/>
        <p:txBody>
          <a:bodyPr/>
          <a:lstStyle/>
          <a:p>
            <a:fld id="{00119FD2-8E62-E840-9423-688F873F3517}" type="slidenum">
              <a:rPr lang="en-BE" smtClean="0"/>
              <a:t>8</a:t>
            </a:fld>
            <a:endParaRPr lang="en-BE"/>
          </a:p>
        </p:txBody>
      </p:sp>
    </p:spTree>
    <p:extLst>
      <p:ext uri="{BB962C8B-B14F-4D97-AF65-F5344CB8AC3E}">
        <p14:creationId xmlns:p14="http://schemas.microsoft.com/office/powerpoint/2010/main" val="256909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Degular" panose="04040406060303040305"/>
              </a:rPr>
              <a:t>2022 has been an impressive year for the European solar sector. The next 5 years, 2023-2027 will be </a:t>
            </a:r>
            <a:r>
              <a:rPr lang="en-US" sz="1800" err="1">
                <a:effectLst/>
                <a:latin typeface="Degular" panose="04040406060303040305"/>
              </a:rPr>
              <a:t>characterised</a:t>
            </a:r>
            <a:r>
              <a:rPr lang="en-US" sz="1800">
                <a:effectLst/>
                <a:latin typeface="Degular" panose="04040406060303040305"/>
              </a:rPr>
              <a:t> by further strong growth, according to our Medium Scenario (see Fig 6). </a:t>
            </a:r>
          </a:p>
          <a:p>
            <a:endParaRPr lang="en-US" sz="1800">
              <a:effectLst/>
              <a:latin typeface="Degular" panose="04040406060303040305"/>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Degular" panose="04040406060303040305"/>
              </a:rPr>
              <a:t>At  a 29% annual growth rate, 2023 is set to be another record year for solar in the EU. The new EU ambitions set under the REPowerEU plan, along with the need to tackle the current high electricity prices, will drive the solar sector to 53.6 GW in 2023. It will be the first time that the 50 GW threshold is reached.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Degular" panose="04040406060303040305"/>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Degular" panose="04040406060303040305"/>
              </a:rPr>
              <a:t>It will also be the year when 2 countries, Germany and Spain, are expected to exceed 10 GW annual market size for the first time. This would break the record for annual PV grid-connections in a year by a single European country. Currently, Italy holds this title from when it added 9.3 GW in 2011 with the help of uncapped feed-in tariffs.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Degular" panose="04040406060303040305"/>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Degular" panose="04040406060303040305"/>
              </a:rPr>
              <a:t>In 2024, our Medium Scenario anticipates a 16% growth rate to 62.3 GW in the EU. The Medium Scenario growth rates will remain in the same range in the following two years – 19% in 2025 and 15% in 2026 – which will result in annual solar deployment volumes of 74.1 GW in 2025 and 85.2 GW in 2026. However, we see quite some upside potential – up to 58 GW next year and nearly 120 GW in 2026.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Degular" panose="04040406060303040305"/>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Degular" panose="04040406060303040305"/>
              </a:rPr>
              <a:t>Some might raise their eyebrows – but don’t forget: already in the first 9 months of 2022 over 70 GW of modules were shipped from China to Europe. And yes, we have an inverter shortage, and we do have an installer shortage – and we have permitting and other challenges. And that’s why we have high- and low scenarios. But we better prepare for the high scenarios as it is in our all interest.</a:t>
            </a:r>
          </a:p>
          <a:p>
            <a:endParaRPr lang="en-US" sz="1800">
              <a:effectLst/>
              <a:latin typeface="Degular" panose="04040406060303040305"/>
            </a:endParaRPr>
          </a:p>
          <a:p>
            <a:endParaRPr lang="en-US" sz="1800" b="0" i="0" u="none" strike="noStrike" baseline="0">
              <a:solidFill>
                <a:srgbClr val="000000"/>
              </a:solidFill>
              <a:latin typeface="EPHDC F+ Degular"/>
            </a:endParaRPr>
          </a:p>
          <a:p>
            <a:pPr algn="l"/>
            <a:endParaRPr lang="en-US" sz="1800" b="0" i="0" u="none" strike="noStrike" baseline="0">
              <a:solidFill>
                <a:srgbClr val="000000"/>
              </a:solidFill>
              <a:latin typeface="EPHDC F+ Degular"/>
            </a:endParaRPr>
          </a:p>
        </p:txBody>
      </p:sp>
      <p:sp>
        <p:nvSpPr>
          <p:cNvPr id="4" name="Slide Number Placeholder 3"/>
          <p:cNvSpPr>
            <a:spLocks noGrp="1"/>
          </p:cNvSpPr>
          <p:nvPr>
            <p:ph type="sldNum" sz="quarter" idx="5"/>
          </p:nvPr>
        </p:nvSpPr>
        <p:spPr/>
        <p:txBody>
          <a:bodyPr/>
          <a:lstStyle/>
          <a:p>
            <a:fld id="{00119FD2-8E62-E840-9423-688F873F3517}" type="slidenum">
              <a:rPr lang="en-BE" smtClean="0"/>
              <a:t>9</a:t>
            </a:fld>
            <a:endParaRPr lang="en-BE"/>
          </a:p>
        </p:txBody>
      </p:sp>
    </p:spTree>
    <p:extLst>
      <p:ext uri="{BB962C8B-B14F-4D97-AF65-F5344CB8AC3E}">
        <p14:creationId xmlns:p14="http://schemas.microsoft.com/office/powerpoint/2010/main" val="316872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ffectLst/>
              <a:latin typeface="Degular" panose="04040406060303040305"/>
            </a:endParaRPr>
          </a:p>
          <a:p>
            <a:r>
              <a:rPr lang="en-US" sz="1800">
                <a:effectLst/>
                <a:latin typeface="Degular" panose="04040406060303040305"/>
              </a:rPr>
              <a:t>Under our Medium Scenario, PV capacity installed in the EU will reach almost 600 GW by the end of 2027. This means that the EU solar power generation fleet will more than double within 4 years from the 208 GW in operation today. Interestingly, the </a:t>
            </a:r>
            <a:r>
              <a:rPr lang="en-US" sz="1800" err="1">
                <a:effectLst/>
                <a:latin typeface="Degular" panose="04040406060303040305"/>
              </a:rPr>
              <a:t>REPowerEU</a:t>
            </a:r>
            <a:r>
              <a:rPr lang="en-US" sz="1800">
                <a:effectLst/>
                <a:latin typeface="Degular" panose="04040406060303040305"/>
              </a:rPr>
              <a:t> interim target of 400 GW (320 GWAC) by 2025, which some considered overly ambitious at the time of publication in May 2022, is actually spot on with our Medium Scenario (399 GW by end of 2025). </a:t>
            </a:r>
            <a:endParaRPr lang="en-US" sz="4000"/>
          </a:p>
          <a:p>
            <a:endParaRPr lang="en-US" sz="2800"/>
          </a:p>
        </p:txBody>
      </p:sp>
      <p:sp>
        <p:nvSpPr>
          <p:cNvPr id="4" name="Slide Number Placeholder 3"/>
          <p:cNvSpPr>
            <a:spLocks noGrp="1"/>
          </p:cNvSpPr>
          <p:nvPr>
            <p:ph type="sldNum" sz="quarter" idx="5"/>
          </p:nvPr>
        </p:nvSpPr>
        <p:spPr/>
        <p:txBody>
          <a:bodyPr/>
          <a:lstStyle/>
          <a:p>
            <a:fld id="{00119FD2-8E62-E840-9423-688F873F3517}" type="slidenum">
              <a:rPr lang="en-BE" smtClean="0"/>
              <a:t>10</a:t>
            </a:fld>
            <a:endParaRPr lang="en-BE"/>
          </a:p>
        </p:txBody>
      </p:sp>
    </p:spTree>
    <p:extLst>
      <p:ext uri="{BB962C8B-B14F-4D97-AF65-F5344CB8AC3E}">
        <p14:creationId xmlns:p14="http://schemas.microsoft.com/office/powerpoint/2010/main" val="1068423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Degular" panose="04040406060303040305"/>
              </a:rPr>
              <a:t>It is no surprise that our Medium Scenario 2030 outlook is almost three times higher than the 335 GW aggregate PV capacity goal from NECPs. This is another reason why Member States must revise their NECP solar targets. According to our updated forecast, the NECP aggregate target will be already met by 2025. </a:t>
            </a:r>
            <a:endParaRPr lang="en-US" sz="28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Degular" panose="04040406060303040305"/>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Degular" panose="04040406060303040305"/>
              </a:rPr>
              <a:t>What is more striking is that the 920 GW total market size in our new Medium Scenario 2030 has improved so much that it now overshoots the EU Commission’s </a:t>
            </a:r>
            <a:r>
              <a:rPr lang="en-US" sz="1800" err="1">
                <a:effectLst/>
                <a:latin typeface="Degular" panose="04040406060303040305"/>
              </a:rPr>
              <a:t>REPowerEU</a:t>
            </a:r>
            <a:r>
              <a:rPr lang="en-US" sz="1800">
                <a:effectLst/>
                <a:latin typeface="Degular" panose="04040406060303040305"/>
              </a:rPr>
              <a:t> strategy’s 750 GW solar target by 170 GW; the previous 2030 projection was expecting 672 GW in 2030. According to our model, the improved policy and investment conditions will enable the EU to meet its </a:t>
            </a:r>
            <a:r>
              <a:rPr lang="en-US" sz="1800" err="1">
                <a:effectLst/>
                <a:latin typeface="Degular" panose="04040406060303040305"/>
              </a:rPr>
              <a:t>REPowerEU</a:t>
            </a:r>
            <a:r>
              <a:rPr lang="en-US" sz="1800">
                <a:effectLst/>
                <a:latin typeface="Degular" panose="04040406060303040305"/>
              </a:rPr>
              <a:t> solar target already in 2029, and surpass the target by 24% by the end of the decade. </a:t>
            </a:r>
            <a:endParaRPr lang="en-US" sz="40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Degular" panose="04040406060303040305"/>
              </a:rPr>
              <a:t>While this is very positive news for the sector, and for the entire EU, it also indicates that the ambition could be raised even further. In fact, for the EU to remain on track to deliver on a 1.5 °C Paris Agreement scenario, ambition on renewable energy deployment must be raised. Our High Scenario 2030 outlook illustrates that if the remaining obstacles to solar development are lifted, and all Member States set appropriate levels of ambition and enabling policy frameworks, the EU could run a 1,184 GW solar power fleet by end of the decade, which is 58% higher than the </a:t>
            </a:r>
            <a:r>
              <a:rPr lang="en-US" sz="1800" err="1">
                <a:effectLst/>
                <a:latin typeface="Degular" panose="04040406060303040305"/>
              </a:rPr>
              <a:t>REPowerEU</a:t>
            </a:r>
            <a:r>
              <a:rPr lang="en-US" sz="1800">
                <a:effectLst/>
                <a:latin typeface="Degular" panose="04040406060303040305"/>
              </a:rPr>
              <a:t> goal. Reaching the TW-level milestone by end of the decade would pave the way for a multi-TW solar development towards 2050 which is needed for the EU to remain on its clean electrification track to deliver on its climate ambitions. </a:t>
            </a:r>
            <a:endParaRPr lang="en-US" sz="54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a:effectLst/>
            </a:endParaRPr>
          </a:p>
          <a:p>
            <a:endParaRPr lang="en-US" sz="1800">
              <a:effectLst/>
              <a:latin typeface="Degular" panose="04040406060303040305"/>
            </a:endParaRPr>
          </a:p>
        </p:txBody>
      </p:sp>
      <p:sp>
        <p:nvSpPr>
          <p:cNvPr id="4" name="Slide Number Placeholder 3"/>
          <p:cNvSpPr>
            <a:spLocks noGrp="1"/>
          </p:cNvSpPr>
          <p:nvPr>
            <p:ph type="sldNum" sz="quarter" idx="5"/>
          </p:nvPr>
        </p:nvSpPr>
        <p:spPr/>
        <p:txBody>
          <a:bodyPr/>
          <a:lstStyle/>
          <a:p>
            <a:fld id="{00119FD2-8E62-E840-9423-688F873F3517}" type="slidenum">
              <a:rPr lang="en-BE" smtClean="0"/>
              <a:t>11</a:t>
            </a:fld>
            <a:endParaRPr lang="en-BE"/>
          </a:p>
        </p:txBody>
      </p:sp>
    </p:spTree>
    <p:extLst>
      <p:ext uri="{BB962C8B-B14F-4D97-AF65-F5344CB8AC3E}">
        <p14:creationId xmlns:p14="http://schemas.microsoft.com/office/powerpoint/2010/main" val="4116028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5"/>
          </p:nvPr>
        </p:nvSpPr>
        <p:spPr/>
        <p:txBody>
          <a:bodyPr/>
          <a:lstStyle/>
          <a:p>
            <a:fld id="{00119FD2-8E62-E840-9423-688F873F3517}" type="slidenum">
              <a:rPr lang="en-BE" smtClean="0"/>
              <a:t>12</a:t>
            </a:fld>
            <a:endParaRPr lang="en-BE"/>
          </a:p>
        </p:txBody>
      </p:sp>
    </p:spTree>
    <p:extLst>
      <p:ext uri="{BB962C8B-B14F-4D97-AF65-F5344CB8AC3E}">
        <p14:creationId xmlns:p14="http://schemas.microsoft.com/office/powerpoint/2010/main" val="16846116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hyperlink" Target="https://www.linkedin.com/company/epia-european-photovoltaic-industry-association/" TargetMode="External"/><Relationship Id="rId7" Type="http://schemas.openxmlformats.org/officeDocument/2006/relationships/hyperlink" Target="https://twitter.com/SolarPowerEU" TargetMode="External"/><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8.tiff"/><Relationship Id="rId11" Type="http://schemas.openxmlformats.org/officeDocument/2006/relationships/image" Target="../media/image3.emf"/><Relationship Id="rId5" Type="http://schemas.openxmlformats.org/officeDocument/2006/relationships/hyperlink" Target="https://www.facebook.com/SolarPowerEurope" TargetMode="External"/><Relationship Id="rId10" Type="http://schemas.openxmlformats.org/officeDocument/2006/relationships/image" Target="../media/image10.tiff"/><Relationship Id="rId4" Type="http://schemas.openxmlformats.org/officeDocument/2006/relationships/image" Target="../media/image7.tiff"/><Relationship Id="rId9" Type="http://schemas.openxmlformats.org/officeDocument/2006/relationships/hyperlink" Target="https://www.youtube.com/user/TheEPIA"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D02EBA-F226-4325-88C1-7C772F23862B}"/>
              </a:ext>
            </a:extLst>
          </p:cNvPr>
          <p:cNvPicPr>
            <a:picLocks noChangeAspect="1"/>
          </p:cNvPicPr>
          <p:nvPr userDrawn="1"/>
        </p:nvPicPr>
        <p:blipFill rotWithShape="1">
          <a:blip r:embed="rId2"/>
          <a:srcRect l="32817" t="90" b="1"/>
          <a:stretch/>
        </p:blipFill>
        <p:spPr>
          <a:xfrm>
            <a:off x="0" y="0"/>
            <a:ext cx="12192000" cy="6858000"/>
          </a:xfrm>
          <a:prstGeom prst="rect">
            <a:avLst/>
          </a:prstGeom>
        </p:spPr>
      </p:pic>
      <p:pic>
        <p:nvPicPr>
          <p:cNvPr id="4" name="Picture 3">
            <a:extLst>
              <a:ext uri="{FF2B5EF4-FFF2-40B4-BE49-F238E27FC236}">
                <a16:creationId xmlns:a16="http://schemas.microsoft.com/office/drawing/2014/main" id="{B9F1346B-9866-AF4E-80AC-FD139C7CCF96}"/>
              </a:ext>
            </a:extLst>
          </p:cNvPr>
          <p:cNvPicPr>
            <a:picLocks noChangeAspect="1"/>
          </p:cNvPicPr>
          <p:nvPr userDrawn="1"/>
        </p:nvPicPr>
        <p:blipFill>
          <a:blip r:embed="rId3"/>
          <a:stretch>
            <a:fillRect/>
          </a:stretch>
        </p:blipFill>
        <p:spPr>
          <a:xfrm>
            <a:off x="3720318" y="595116"/>
            <a:ext cx="4751363" cy="5667768"/>
          </a:xfrm>
          <a:prstGeom prst="rect">
            <a:avLst/>
          </a:prstGeom>
        </p:spPr>
      </p:pic>
      <p:sp>
        <p:nvSpPr>
          <p:cNvPr id="9" name="Rectangle 8">
            <a:extLst>
              <a:ext uri="{FF2B5EF4-FFF2-40B4-BE49-F238E27FC236}">
                <a16:creationId xmlns:a16="http://schemas.microsoft.com/office/drawing/2014/main" id="{275CBBD3-56E5-9545-8C45-90514D67A89E}"/>
              </a:ext>
            </a:extLst>
          </p:cNvPr>
          <p:cNvSpPr/>
          <p:nvPr userDrawn="1"/>
        </p:nvSpPr>
        <p:spPr>
          <a:xfrm>
            <a:off x="0" y="4825251"/>
            <a:ext cx="6096000" cy="20327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tx2"/>
              </a:solidFill>
            </a:endParaRPr>
          </a:p>
        </p:txBody>
      </p:sp>
      <p:sp>
        <p:nvSpPr>
          <p:cNvPr id="15" name="Text Placeholder 3">
            <a:extLst>
              <a:ext uri="{FF2B5EF4-FFF2-40B4-BE49-F238E27FC236}">
                <a16:creationId xmlns:a16="http://schemas.microsoft.com/office/drawing/2014/main" id="{8353A6A1-DD05-8843-BCC4-D8A29A018BE1}"/>
              </a:ext>
            </a:extLst>
          </p:cNvPr>
          <p:cNvSpPr>
            <a:spLocks noGrp="1"/>
          </p:cNvSpPr>
          <p:nvPr>
            <p:ph type="body" sz="half" idx="12"/>
          </p:nvPr>
        </p:nvSpPr>
        <p:spPr>
          <a:xfrm>
            <a:off x="431709" y="5686665"/>
            <a:ext cx="4392564" cy="388507"/>
          </a:xfrm>
        </p:spPr>
        <p:txBody>
          <a:bodyPr anchor="t"/>
          <a:lstStyle>
            <a:lvl1pPr marL="0" indent="0">
              <a:buNone/>
              <a:defRPr sz="1600" b="1" i="0">
                <a:solidFill>
                  <a:schemeClr val="tx2"/>
                </a:solidFill>
                <a:latin typeface="Degular" pitchFamily="8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6" name="Text Placeholder 3">
            <a:extLst>
              <a:ext uri="{FF2B5EF4-FFF2-40B4-BE49-F238E27FC236}">
                <a16:creationId xmlns:a16="http://schemas.microsoft.com/office/drawing/2014/main" id="{FB66E6A2-A5F5-BB41-9A17-E5BF3DB0A207}"/>
              </a:ext>
            </a:extLst>
          </p:cNvPr>
          <p:cNvSpPr>
            <a:spLocks noGrp="1"/>
          </p:cNvSpPr>
          <p:nvPr>
            <p:ph type="body" sz="half" idx="13"/>
          </p:nvPr>
        </p:nvSpPr>
        <p:spPr>
          <a:xfrm>
            <a:off x="431709" y="6081400"/>
            <a:ext cx="4392564" cy="388507"/>
          </a:xfrm>
        </p:spPr>
        <p:txBody>
          <a:bodyPr anchor="t"/>
          <a:lstStyle>
            <a:lvl1pPr marL="0" indent="0">
              <a:buNone/>
              <a:defRPr sz="1600" b="0" i="0">
                <a:solidFill>
                  <a:schemeClr val="tx2"/>
                </a:solidFill>
                <a:latin typeface="Degular" pitchFamily="8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pic>
        <p:nvPicPr>
          <p:cNvPr id="13" name="Picture 12">
            <a:extLst>
              <a:ext uri="{FF2B5EF4-FFF2-40B4-BE49-F238E27FC236}">
                <a16:creationId xmlns:a16="http://schemas.microsoft.com/office/drawing/2014/main" id="{F8022333-7DAF-8140-8343-BD0D40FC3138}"/>
              </a:ext>
            </a:extLst>
          </p:cNvPr>
          <p:cNvPicPr>
            <a:picLocks noChangeAspect="1"/>
          </p:cNvPicPr>
          <p:nvPr userDrawn="1"/>
        </p:nvPicPr>
        <p:blipFill>
          <a:blip r:embed="rId4"/>
          <a:stretch>
            <a:fillRect/>
          </a:stretch>
        </p:blipFill>
        <p:spPr>
          <a:xfrm>
            <a:off x="431709" y="438818"/>
            <a:ext cx="2013307" cy="688020"/>
          </a:xfrm>
          <a:prstGeom prst="rect">
            <a:avLst/>
          </a:prstGeom>
        </p:spPr>
      </p:pic>
      <p:sp>
        <p:nvSpPr>
          <p:cNvPr id="17" name="Rectangle 16">
            <a:extLst>
              <a:ext uri="{FF2B5EF4-FFF2-40B4-BE49-F238E27FC236}">
                <a16:creationId xmlns:a16="http://schemas.microsoft.com/office/drawing/2014/main" id="{86BE1093-823D-0544-A5AD-B95DAEA57E71}"/>
              </a:ext>
            </a:extLst>
          </p:cNvPr>
          <p:cNvSpPr/>
          <p:nvPr userDrawn="1"/>
        </p:nvSpPr>
        <p:spPr>
          <a:xfrm>
            <a:off x="6096000" y="0"/>
            <a:ext cx="6096000" cy="48320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tx2"/>
              </a:solidFill>
            </a:endParaRPr>
          </a:p>
        </p:txBody>
      </p:sp>
      <p:sp>
        <p:nvSpPr>
          <p:cNvPr id="2" name="Title 1">
            <a:extLst>
              <a:ext uri="{FF2B5EF4-FFF2-40B4-BE49-F238E27FC236}">
                <a16:creationId xmlns:a16="http://schemas.microsoft.com/office/drawing/2014/main" id="{5DB968D2-5D67-1F41-9132-A5527ADDBF42}"/>
              </a:ext>
            </a:extLst>
          </p:cNvPr>
          <p:cNvSpPr>
            <a:spLocks noGrp="1"/>
          </p:cNvSpPr>
          <p:nvPr>
            <p:ph type="ctrTitle"/>
          </p:nvPr>
        </p:nvSpPr>
        <p:spPr>
          <a:xfrm>
            <a:off x="6520835" y="1540880"/>
            <a:ext cx="4628323" cy="2387600"/>
          </a:xfrm>
        </p:spPr>
        <p:txBody>
          <a:bodyPr anchor="b"/>
          <a:lstStyle>
            <a:lvl1pPr algn="l">
              <a:defRPr sz="5500" b="0" i="0">
                <a:solidFill>
                  <a:schemeClr val="tx2"/>
                </a:solidFill>
                <a:latin typeface="Degular Semibold" pitchFamily="82" charset="77"/>
              </a:defRPr>
            </a:lvl1pPr>
          </a:lstStyle>
          <a:p>
            <a:endParaRPr lang="en-BE"/>
          </a:p>
        </p:txBody>
      </p:sp>
      <p:sp>
        <p:nvSpPr>
          <p:cNvPr id="3" name="Subtitle 2">
            <a:extLst>
              <a:ext uri="{FF2B5EF4-FFF2-40B4-BE49-F238E27FC236}">
                <a16:creationId xmlns:a16="http://schemas.microsoft.com/office/drawing/2014/main" id="{C4E805F7-28D0-BA41-9788-4331D476CB62}"/>
              </a:ext>
            </a:extLst>
          </p:cNvPr>
          <p:cNvSpPr>
            <a:spLocks noGrp="1"/>
          </p:cNvSpPr>
          <p:nvPr>
            <p:ph type="subTitle" idx="1"/>
          </p:nvPr>
        </p:nvSpPr>
        <p:spPr>
          <a:xfrm>
            <a:off x="6520835" y="4020555"/>
            <a:ext cx="4628323" cy="1030288"/>
          </a:xfrm>
        </p:spPr>
        <p:txBody>
          <a:bodyPr/>
          <a:lstStyle>
            <a:lvl1pPr marL="0" indent="0" algn="l">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
        <p:nvSpPr>
          <p:cNvPr id="18" name="Rectangle 17">
            <a:extLst>
              <a:ext uri="{FF2B5EF4-FFF2-40B4-BE49-F238E27FC236}">
                <a16:creationId xmlns:a16="http://schemas.microsoft.com/office/drawing/2014/main" id="{398CDAA2-6581-CF49-99B0-363C5840D3C7}"/>
              </a:ext>
            </a:extLst>
          </p:cNvPr>
          <p:cNvSpPr/>
          <p:nvPr userDrawn="1"/>
        </p:nvSpPr>
        <p:spPr>
          <a:xfrm>
            <a:off x="11472000" y="-1"/>
            <a:ext cx="720000" cy="48320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Text Placeholder 3">
            <a:extLst>
              <a:ext uri="{FF2B5EF4-FFF2-40B4-BE49-F238E27FC236}">
                <a16:creationId xmlns:a16="http://schemas.microsoft.com/office/drawing/2014/main" id="{D58A71F1-F599-4E4F-B256-34399FB09699}"/>
              </a:ext>
            </a:extLst>
          </p:cNvPr>
          <p:cNvSpPr>
            <a:spLocks noGrp="1"/>
          </p:cNvSpPr>
          <p:nvPr>
            <p:ph type="body" sz="half" idx="14"/>
          </p:nvPr>
        </p:nvSpPr>
        <p:spPr>
          <a:xfrm rot="16200000">
            <a:off x="9689305" y="2248273"/>
            <a:ext cx="4397186" cy="388507"/>
          </a:xfrm>
        </p:spPr>
        <p:txBody>
          <a:bodyPr anchor="t"/>
          <a:lstStyle>
            <a:lvl1pPr marL="0" indent="0">
              <a:buNone/>
              <a:defRPr sz="1600" b="1" i="0">
                <a:solidFill>
                  <a:schemeClr val="bg1"/>
                </a:solidFill>
                <a:latin typeface="Degular Semibold" pitchFamily="8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899280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eople">
    <p:bg>
      <p:bgPr>
        <a:solidFill>
          <a:schemeClr val="bg2"/>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669F1D82-3F21-E842-9E81-A06EAAAFFBBA}"/>
              </a:ext>
            </a:extLst>
          </p:cNvPr>
          <p:cNvPicPr>
            <a:picLocks noChangeAspect="1"/>
          </p:cNvPicPr>
          <p:nvPr userDrawn="1"/>
        </p:nvPicPr>
        <p:blipFill>
          <a:blip r:embed="rId2"/>
          <a:stretch>
            <a:fillRect/>
          </a:stretch>
        </p:blipFill>
        <p:spPr>
          <a:xfrm rot="5400000">
            <a:off x="6783121" y="-289545"/>
            <a:ext cx="4751363" cy="5667768"/>
          </a:xfrm>
          <a:prstGeom prst="rect">
            <a:avLst/>
          </a:prstGeom>
        </p:spPr>
      </p:pic>
      <p:pic>
        <p:nvPicPr>
          <p:cNvPr id="6" name="Picture 5">
            <a:extLst>
              <a:ext uri="{FF2B5EF4-FFF2-40B4-BE49-F238E27FC236}">
                <a16:creationId xmlns:a16="http://schemas.microsoft.com/office/drawing/2014/main" id="{593113CA-B1EE-D442-8701-CF1FA756117F}"/>
              </a:ext>
            </a:extLst>
          </p:cNvPr>
          <p:cNvPicPr>
            <a:picLocks noChangeAspect="1"/>
          </p:cNvPicPr>
          <p:nvPr userDrawn="1"/>
        </p:nvPicPr>
        <p:blipFill>
          <a:blip r:embed="rId3"/>
          <a:stretch>
            <a:fillRect/>
          </a:stretch>
        </p:blipFill>
        <p:spPr>
          <a:xfrm>
            <a:off x="313358" y="6214031"/>
            <a:ext cx="1562334" cy="438353"/>
          </a:xfrm>
          <a:prstGeom prst="rect">
            <a:avLst/>
          </a:prstGeom>
        </p:spPr>
      </p:pic>
      <p:sp>
        <p:nvSpPr>
          <p:cNvPr id="9" name="Footer Placeholder 4">
            <a:extLst>
              <a:ext uri="{FF2B5EF4-FFF2-40B4-BE49-F238E27FC236}">
                <a16:creationId xmlns:a16="http://schemas.microsoft.com/office/drawing/2014/main" id="{68D70F80-359A-5E41-8CC1-1603247110D8}"/>
              </a:ext>
            </a:extLst>
          </p:cNvPr>
          <p:cNvSpPr>
            <a:spLocks noGrp="1"/>
          </p:cNvSpPr>
          <p:nvPr>
            <p:ph type="ftr" sz="quarter" idx="12"/>
          </p:nvPr>
        </p:nvSpPr>
        <p:spPr>
          <a:xfrm>
            <a:off x="4187155" y="6293443"/>
            <a:ext cx="7805531" cy="365125"/>
          </a:xfrm>
          <a:prstGeom prst="rect">
            <a:avLst/>
          </a:prstGeom>
        </p:spPr>
        <p:txBody>
          <a:bodyPr anchor="b"/>
          <a:lstStyle>
            <a:lvl1pPr algn="r">
              <a:defRPr sz="1400">
                <a:solidFill>
                  <a:schemeClr val="tx2"/>
                </a:solidFill>
                <a:latin typeface="Degular" pitchFamily="82" charset="77"/>
              </a:defRPr>
            </a:lvl1pPr>
          </a:lstStyle>
          <a:p>
            <a:endParaRPr lang="en-BE"/>
          </a:p>
        </p:txBody>
      </p:sp>
      <p:sp>
        <p:nvSpPr>
          <p:cNvPr id="2" name="Rectangle 1">
            <a:extLst>
              <a:ext uri="{FF2B5EF4-FFF2-40B4-BE49-F238E27FC236}">
                <a16:creationId xmlns:a16="http://schemas.microsoft.com/office/drawing/2014/main" id="{EA5CA7AC-DC45-0749-B6F4-946CECBB1F72}"/>
              </a:ext>
            </a:extLst>
          </p:cNvPr>
          <p:cNvSpPr/>
          <p:nvPr userDrawn="1"/>
        </p:nvSpPr>
        <p:spPr>
          <a:xfrm>
            <a:off x="1162711" y="1289304"/>
            <a:ext cx="2942945" cy="4398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Image">
            <a:extLst>
              <a:ext uri="{FF2B5EF4-FFF2-40B4-BE49-F238E27FC236}">
                <a16:creationId xmlns:a16="http://schemas.microsoft.com/office/drawing/2014/main" id="{E6BB6E5D-5A55-CD48-A9DD-4BEE1E5E7409}"/>
              </a:ext>
            </a:extLst>
          </p:cNvPr>
          <p:cNvSpPr>
            <a:spLocks noGrp="1"/>
          </p:cNvSpPr>
          <p:nvPr>
            <p:ph type="pic" idx="13"/>
          </p:nvPr>
        </p:nvSpPr>
        <p:spPr>
          <a:xfrm>
            <a:off x="1709928" y="2331720"/>
            <a:ext cx="1911096" cy="2386584"/>
          </a:xfrm>
          <a:prstGeom prst="rect">
            <a:avLst/>
          </a:prstGeom>
          <a:pattFill prst="pct25">
            <a:fgClr>
              <a:schemeClr val="accent2"/>
            </a:fgClr>
            <a:bgClr>
              <a:schemeClr val="bg1"/>
            </a:bgClr>
          </a:pattFill>
        </p:spPr>
        <p:txBody>
          <a:bodyPr lIns="91439" tIns="45719" rIns="91439" bIns="45719">
            <a:noAutofit/>
          </a:bodyPr>
          <a:lstStyle/>
          <a:p>
            <a:endParaRPr/>
          </a:p>
        </p:txBody>
      </p:sp>
      <p:sp>
        <p:nvSpPr>
          <p:cNvPr id="17" name="Text Placeholder 3">
            <a:extLst>
              <a:ext uri="{FF2B5EF4-FFF2-40B4-BE49-F238E27FC236}">
                <a16:creationId xmlns:a16="http://schemas.microsoft.com/office/drawing/2014/main" id="{D218F1E3-0937-314A-ADAB-2D10C7D2AE7D}"/>
              </a:ext>
            </a:extLst>
          </p:cNvPr>
          <p:cNvSpPr>
            <a:spLocks noGrp="1"/>
          </p:cNvSpPr>
          <p:nvPr>
            <p:ph type="body" sz="half" idx="2" hasCustomPrompt="1"/>
          </p:nvPr>
        </p:nvSpPr>
        <p:spPr>
          <a:xfrm>
            <a:off x="1162711" y="1595917"/>
            <a:ext cx="2942945" cy="287748"/>
          </a:xfrm>
        </p:spPr>
        <p:txBody>
          <a:bodyPr anchor="t"/>
          <a:lstStyle>
            <a:lvl1pPr marL="0" indent="0" algn="ctr">
              <a:buNone/>
              <a:defRPr sz="1600" b="0" i="0">
                <a:latin typeface="Degular Semibold" pitchFamily="8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First name </a:t>
            </a:r>
          </a:p>
        </p:txBody>
      </p:sp>
      <p:sp>
        <p:nvSpPr>
          <p:cNvPr id="18" name="Text Placeholder 3">
            <a:extLst>
              <a:ext uri="{FF2B5EF4-FFF2-40B4-BE49-F238E27FC236}">
                <a16:creationId xmlns:a16="http://schemas.microsoft.com/office/drawing/2014/main" id="{1154CCB7-ECA1-324A-8752-D6FEB234EEF9}"/>
              </a:ext>
            </a:extLst>
          </p:cNvPr>
          <p:cNvSpPr>
            <a:spLocks noGrp="1"/>
          </p:cNvSpPr>
          <p:nvPr>
            <p:ph type="body" sz="half" idx="14" hasCustomPrompt="1"/>
          </p:nvPr>
        </p:nvSpPr>
        <p:spPr>
          <a:xfrm>
            <a:off x="1162711" y="5029147"/>
            <a:ext cx="2942945" cy="572183"/>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Add title</a:t>
            </a:r>
          </a:p>
        </p:txBody>
      </p:sp>
      <p:sp>
        <p:nvSpPr>
          <p:cNvPr id="19" name="Text Placeholder 3">
            <a:extLst>
              <a:ext uri="{FF2B5EF4-FFF2-40B4-BE49-F238E27FC236}">
                <a16:creationId xmlns:a16="http://schemas.microsoft.com/office/drawing/2014/main" id="{53D8F905-EF09-4D41-A686-234E6234B61A}"/>
              </a:ext>
            </a:extLst>
          </p:cNvPr>
          <p:cNvSpPr>
            <a:spLocks noGrp="1"/>
          </p:cNvSpPr>
          <p:nvPr>
            <p:ph type="body" sz="half" idx="15" hasCustomPrompt="1"/>
          </p:nvPr>
        </p:nvSpPr>
        <p:spPr>
          <a:xfrm>
            <a:off x="1162711" y="1879381"/>
            <a:ext cx="2942945" cy="287748"/>
          </a:xfrm>
        </p:spPr>
        <p:txBody>
          <a:bodyPr anchor="t"/>
          <a:lstStyle>
            <a:lvl1pPr marL="0" indent="0" algn="ctr">
              <a:buNone/>
              <a:defRPr sz="1600" b="0" i="0">
                <a:latin typeface="Degular Semibold" pitchFamily="8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Last name </a:t>
            </a:r>
          </a:p>
        </p:txBody>
      </p:sp>
      <p:sp>
        <p:nvSpPr>
          <p:cNvPr id="20" name="Rectangle 19">
            <a:extLst>
              <a:ext uri="{FF2B5EF4-FFF2-40B4-BE49-F238E27FC236}">
                <a16:creationId xmlns:a16="http://schemas.microsoft.com/office/drawing/2014/main" id="{5A9FDC72-A2C3-974B-95ED-6646C0F54EE3}"/>
              </a:ext>
            </a:extLst>
          </p:cNvPr>
          <p:cNvSpPr/>
          <p:nvPr userDrawn="1"/>
        </p:nvSpPr>
        <p:spPr>
          <a:xfrm>
            <a:off x="4664863" y="1289304"/>
            <a:ext cx="2942945" cy="4398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1" name="Image">
            <a:extLst>
              <a:ext uri="{FF2B5EF4-FFF2-40B4-BE49-F238E27FC236}">
                <a16:creationId xmlns:a16="http://schemas.microsoft.com/office/drawing/2014/main" id="{6209B022-65D3-FF44-A2BE-A4B17C8038F9}"/>
              </a:ext>
            </a:extLst>
          </p:cNvPr>
          <p:cNvSpPr>
            <a:spLocks noGrp="1"/>
          </p:cNvSpPr>
          <p:nvPr>
            <p:ph type="pic" idx="16"/>
          </p:nvPr>
        </p:nvSpPr>
        <p:spPr>
          <a:xfrm>
            <a:off x="5212080" y="2331720"/>
            <a:ext cx="1911096" cy="2386584"/>
          </a:xfrm>
          <a:prstGeom prst="rect">
            <a:avLst/>
          </a:prstGeom>
          <a:pattFill prst="pct25">
            <a:fgClr>
              <a:schemeClr val="accent2"/>
            </a:fgClr>
            <a:bgClr>
              <a:schemeClr val="bg1"/>
            </a:bgClr>
          </a:pattFill>
        </p:spPr>
        <p:txBody>
          <a:bodyPr lIns="91439" tIns="45719" rIns="91439" bIns="45719">
            <a:noAutofit/>
          </a:bodyPr>
          <a:lstStyle/>
          <a:p>
            <a:endParaRPr/>
          </a:p>
        </p:txBody>
      </p:sp>
      <p:sp>
        <p:nvSpPr>
          <p:cNvPr id="22" name="Text Placeholder 3">
            <a:extLst>
              <a:ext uri="{FF2B5EF4-FFF2-40B4-BE49-F238E27FC236}">
                <a16:creationId xmlns:a16="http://schemas.microsoft.com/office/drawing/2014/main" id="{BBB5844A-26F0-FC43-8BB6-CB2A5C4FDF72}"/>
              </a:ext>
            </a:extLst>
          </p:cNvPr>
          <p:cNvSpPr>
            <a:spLocks noGrp="1"/>
          </p:cNvSpPr>
          <p:nvPr>
            <p:ph type="body" sz="half" idx="17" hasCustomPrompt="1"/>
          </p:nvPr>
        </p:nvSpPr>
        <p:spPr>
          <a:xfrm>
            <a:off x="4664863" y="1595917"/>
            <a:ext cx="2942945" cy="287748"/>
          </a:xfrm>
        </p:spPr>
        <p:txBody>
          <a:bodyPr anchor="t"/>
          <a:lstStyle>
            <a:lvl1pPr marL="0" indent="0" algn="ctr">
              <a:buNone/>
              <a:defRPr sz="1600" b="0" i="0">
                <a:latin typeface="Degular Semibold" pitchFamily="8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First name </a:t>
            </a:r>
          </a:p>
        </p:txBody>
      </p:sp>
      <p:sp>
        <p:nvSpPr>
          <p:cNvPr id="23" name="Text Placeholder 3">
            <a:extLst>
              <a:ext uri="{FF2B5EF4-FFF2-40B4-BE49-F238E27FC236}">
                <a16:creationId xmlns:a16="http://schemas.microsoft.com/office/drawing/2014/main" id="{C0C181D0-12A7-A44C-9F58-5BB04AC326B8}"/>
              </a:ext>
            </a:extLst>
          </p:cNvPr>
          <p:cNvSpPr>
            <a:spLocks noGrp="1"/>
          </p:cNvSpPr>
          <p:nvPr>
            <p:ph type="body" sz="half" idx="18" hasCustomPrompt="1"/>
          </p:nvPr>
        </p:nvSpPr>
        <p:spPr>
          <a:xfrm>
            <a:off x="4664863" y="5029147"/>
            <a:ext cx="2942945" cy="572183"/>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Add title</a:t>
            </a:r>
          </a:p>
        </p:txBody>
      </p:sp>
      <p:sp>
        <p:nvSpPr>
          <p:cNvPr id="24" name="Text Placeholder 3">
            <a:extLst>
              <a:ext uri="{FF2B5EF4-FFF2-40B4-BE49-F238E27FC236}">
                <a16:creationId xmlns:a16="http://schemas.microsoft.com/office/drawing/2014/main" id="{A3F83A14-50B0-0641-88E6-0329A2EA9D8D}"/>
              </a:ext>
            </a:extLst>
          </p:cNvPr>
          <p:cNvSpPr>
            <a:spLocks noGrp="1"/>
          </p:cNvSpPr>
          <p:nvPr>
            <p:ph type="body" sz="half" idx="19" hasCustomPrompt="1"/>
          </p:nvPr>
        </p:nvSpPr>
        <p:spPr>
          <a:xfrm>
            <a:off x="4664863" y="1879381"/>
            <a:ext cx="2942945" cy="287748"/>
          </a:xfrm>
        </p:spPr>
        <p:txBody>
          <a:bodyPr anchor="t"/>
          <a:lstStyle>
            <a:lvl1pPr marL="0" indent="0" algn="ctr">
              <a:buNone/>
              <a:defRPr sz="1600" b="0" i="0">
                <a:latin typeface="Degular Semibold" pitchFamily="8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Last name </a:t>
            </a:r>
          </a:p>
        </p:txBody>
      </p:sp>
      <p:sp>
        <p:nvSpPr>
          <p:cNvPr id="25" name="Rectangle 24">
            <a:extLst>
              <a:ext uri="{FF2B5EF4-FFF2-40B4-BE49-F238E27FC236}">
                <a16:creationId xmlns:a16="http://schemas.microsoft.com/office/drawing/2014/main" id="{3258783A-EB2E-F84D-A3E9-D49307D1D3A4}"/>
              </a:ext>
            </a:extLst>
          </p:cNvPr>
          <p:cNvSpPr/>
          <p:nvPr userDrawn="1"/>
        </p:nvSpPr>
        <p:spPr>
          <a:xfrm>
            <a:off x="8139583" y="1289304"/>
            <a:ext cx="2942945" cy="4398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6" name="Image">
            <a:extLst>
              <a:ext uri="{FF2B5EF4-FFF2-40B4-BE49-F238E27FC236}">
                <a16:creationId xmlns:a16="http://schemas.microsoft.com/office/drawing/2014/main" id="{4C406443-C012-DE41-988A-F08BBD073986}"/>
              </a:ext>
            </a:extLst>
          </p:cNvPr>
          <p:cNvSpPr>
            <a:spLocks noGrp="1"/>
          </p:cNvSpPr>
          <p:nvPr>
            <p:ph type="pic" idx="20"/>
          </p:nvPr>
        </p:nvSpPr>
        <p:spPr>
          <a:xfrm>
            <a:off x="8686800" y="2331720"/>
            <a:ext cx="1911096" cy="2386584"/>
          </a:xfrm>
          <a:prstGeom prst="rect">
            <a:avLst/>
          </a:prstGeom>
          <a:pattFill prst="pct25">
            <a:fgClr>
              <a:schemeClr val="accent2"/>
            </a:fgClr>
            <a:bgClr>
              <a:schemeClr val="bg1"/>
            </a:bgClr>
          </a:pattFill>
        </p:spPr>
        <p:txBody>
          <a:bodyPr lIns="91439" tIns="45719" rIns="91439" bIns="45719">
            <a:noAutofit/>
          </a:bodyPr>
          <a:lstStyle/>
          <a:p>
            <a:endParaRPr/>
          </a:p>
        </p:txBody>
      </p:sp>
      <p:sp>
        <p:nvSpPr>
          <p:cNvPr id="27" name="Text Placeholder 3">
            <a:extLst>
              <a:ext uri="{FF2B5EF4-FFF2-40B4-BE49-F238E27FC236}">
                <a16:creationId xmlns:a16="http://schemas.microsoft.com/office/drawing/2014/main" id="{1172EC6B-F85C-784F-9A56-BF7240B6CFF1}"/>
              </a:ext>
            </a:extLst>
          </p:cNvPr>
          <p:cNvSpPr>
            <a:spLocks noGrp="1"/>
          </p:cNvSpPr>
          <p:nvPr>
            <p:ph type="body" sz="half" idx="21" hasCustomPrompt="1"/>
          </p:nvPr>
        </p:nvSpPr>
        <p:spPr>
          <a:xfrm>
            <a:off x="8139583" y="1595917"/>
            <a:ext cx="2942945" cy="287748"/>
          </a:xfrm>
        </p:spPr>
        <p:txBody>
          <a:bodyPr anchor="t"/>
          <a:lstStyle>
            <a:lvl1pPr marL="0" indent="0" algn="ctr">
              <a:buNone/>
              <a:defRPr sz="1600" b="0" i="0">
                <a:latin typeface="Degular Semibold" pitchFamily="8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First name </a:t>
            </a:r>
          </a:p>
        </p:txBody>
      </p:sp>
      <p:sp>
        <p:nvSpPr>
          <p:cNvPr id="28" name="Text Placeholder 3">
            <a:extLst>
              <a:ext uri="{FF2B5EF4-FFF2-40B4-BE49-F238E27FC236}">
                <a16:creationId xmlns:a16="http://schemas.microsoft.com/office/drawing/2014/main" id="{C4DC19E5-0D7A-9C40-8A08-3507AEACC579}"/>
              </a:ext>
            </a:extLst>
          </p:cNvPr>
          <p:cNvSpPr>
            <a:spLocks noGrp="1"/>
          </p:cNvSpPr>
          <p:nvPr>
            <p:ph type="body" sz="half" idx="22" hasCustomPrompt="1"/>
          </p:nvPr>
        </p:nvSpPr>
        <p:spPr>
          <a:xfrm>
            <a:off x="8139583" y="5029147"/>
            <a:ext cx="2942945" cy="572183"/>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Add title</a:t>
            </a:r>
          </a:p>
        </p:txBody>
      </p:sp>
      <p:sp>
        <p:nvSpPr>
          <p:cNvPr id="29" name="Text Placeholder 3">
            <a:extLst>
              <a:ext uri="{FF2B5EF4-FFF2-40B4-BE49-F238E27FC236}">
                <a16:creationId xmlns:a16="http://schemas.microsoft.com/office/drawing/2014/main" id="{AAE5421F-41D6-B646-ACC1-091C15D57117}"/>
              </a:ext>
            </a:extLst>
          </p:cNvPr>
          <p:cNvSpPr>
            <a:spLocks noGrp="1"/>
          </p:cNvSpPr>
          <p:nvPr>
            <p:ph type="body" sz="half" idx="23" hasCustomPrompt="1"/>
          </p:nvPr>
        </p:nvSpPr>
        <p:spPr>
          <a:xfrm>
            <a:off x="8139583" y="1879381"/>
            <a:ext cx="2942945" cy="287748"/>
          </a:xfrm>
        </p:spPr>
        <p:txBody>
          <a:bodyPr anchor="t"/>
          <a:lstStyle>
            <a:lvl1pPr marL="0" indent="0" algn="ctr">
              <a:buNone/>
              <a:defRPr sz="1600" b="0" i="0">
                <a:latin typeface="Degular Semibold" pitchFamily="8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Last name </a:t>
            </a:r>
          </a:p>
        </p:txBody>
      </p:sp>
      <p:sp>
        <p:nvSpPr>
          <p:cNvPr id="11" name="Title 1">
            <a:extLst>
              <a:ext uri="{FF2B5EF4-FFF2-40B4-BE49-F238E27FC236}">
                <a16:creationId xmlns:a16="http://schemas.microsoft.com/office/drawing/2014/main" id="{D1FEEFF1-455C-9F4E-A0AF-804D71D48960}"/>
              </a:ext>
            </a:extLst>
          </p:cNvPr>
          <p:cNvSpPr>
            <a:spLocks noGrp="1"/>
          </p:cNvSpPr>
          <p:nvPr>
            <p:ph type="title" hasCustomPrompt="1"/>
          </p:nvPr>
        </p:nvSpPr>
        <p:spPr>
          <a:xfrm>
            <a:off x="573024" y="1019506"/>
            <a:ext cx="8113776" cy="508000"/>
          </a:xfrm>
        </p:spPr>
        <p:txBody>
          <a:bodyPr/>
          <a:lstStyle>
            <a:lvl1pPr algn="l">
              <a:defRPr b="0" i="0">
                <a:solidFill>
                  <a:schemeClr val="tx2"/>
                </a:solidFill>
                <a:latin typeface="Degular" pitchFamily="82" charset="77"/>
              </a:defRPr>
            </a:lvl1pPr>
          </a:lstStyle>
          <a:p>
            <a:r>
              <a:rPr lang="en-GB"/>
              <a:t>CLICK TO EDIT MASTER TITLE STYLE</a:t>
            </a:r>
            <a:endParaRPr lang="en-BE"/>
          </a:p>
        </p:txBody>
      </p:sp>
    </p:spTree>
    <p:extLst>
      <p:ext uri="{BB962C8B-B14F-4D97-AF65-F5344CB8AC3E}">
        <p14:creationId xmlns:p14="http://schemas.microsoft.com/office/powerpoint/2010/main" val="115295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title yellow">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27AFFF-B429-5149-B8E2-8C83D5CE28E9}"/>
              </a:ext>
            </a:extLst>
          </p:cNvPr>
          <p:cNvPicPr>
            <a:picLocks noChangeAspect="1"/>
          </p:cNvPicPr>
          <p:nvPr userDrawn="1"/>
        </p:nvPicPr>
        <p:blipFill>
          <a:blip r:embed="rId2"/>
          <a:stretch>
            <a:fillRect/>
          </a:stretch>
        </p:blipFill>
        <p:spPr>
          <a:xfrm>
            <a:off x="313358" y="6214031"/>
            <a:ext cx="1562334" cy="438353"/>
          </a:xfrm>
          <a:prstGeom prst="rect">
            <a:avLst/>
          </a:prstGeom>
        </p:spPr>
      </p:pic>
      <p:sp>
        <p:nvSpPr>
          <p:cNvPr id="12" name="Subtitle 2">
            <a:extLst>
              <a:ext uri="{FF2B5EF4-FFF2-40B4-BE49-F238E27FC236}">
                <a16:creationId xmlns:a16="http://schemas.microsoft.com/office/drawing/2014/main" id="{59226CB5-F211-D247-83F6-0043959C5430}"/>
              </a:ext>
            </a:extLst>
          </p:cNvPr>
          <p:cNvSpPr>
            <a:spLocks noGrp="1"/>
          </p:cNvSpPr>
          <p:nvPr>
            <p:ph type="subTitle" idx="1"/>
          </p:nvPr>
        </p:nvSpPr>
        <p:spPr>
          <a:xfrm>
            <a:off x="844841" y="4436948"/>
            <a:ext cx="3955759" cy="1030288"/>
          </a:xfrm>
        </p:spPr>
        <p:txBody>
          <a:bodyPr anchor="b"/>
          <a:lstStyle>
            <a:lvl1pPr marL="0" indent="0" algn="l">
              <a:buNone/>
              <a:defRPr sz="2000" b="1" i="0">
                <a:solidFill>
                  <a:schemeClr val="tx2"/>
                </a:solidFill>
                <a:latin typeface="Degular Semibold" pitchFamily="8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pic>
        <p:nvPicPr>
          <p:cNvPr id="5" name="Picture 4">
            <a:extLst>
              <a:ext uri="{FF2B5EF4-FFF2-40B4-BE49-F238E27FC236}">
                <a16:creationId xmlns:a16="http://schemas.microsoft.com/office/drawing/2014/main" id="{3A42C721-E360-564E-983B-CB55FE33B97A}"/>
              </a:ext>
            </a:extLst>
          </p:cNvPr>
          <p:cNvPicPr>
            <a:picLocks noChangeAspect="1"/>
          </p:cNvPicPr>
          <p:nvPr userDrawn="1"/>
        </p:nvPicPr>
        <p:blipFill>
          <a:blip r:embed="rId3"/>
          <a:stretch>
            <a:fillRect/>
          </a:stretch>
        </p:blipFill>
        <p:spPr>
          <a:xfrm>
            <a:off x="8892254" y="4774918"/>
            <a:ext cx="3028479" cy="3613499"/>
          </a:xfrm>
          <a:prstGeom prst="rect">
            <a:avLst/>
          </a:prstGeom>
        </p:spPr>
      </p:pic>
      <p:sp>
        <p:nvSpPr>
          <p:cNvPr id="8" name="Image">
            <a:extLst>
              <a:ext uri="{FF2B5EF4-FFF2-40B4-BE49-F238E27FC236}">
                <a16:creationId xmlns:a16="http://schemas.microsoft.com/office/drawing/2014/main" id="{9B58738D-DF36-504D-8D0F-E86CE10A3411}"/>
              </a:ext>
            </a:extLst>
          </p:cNvPr>
          <p:cNvSpPr>
            <a:spLocks noGrp="1"/>
          </p:cNvSpPr>
          <p:nvPr>
            <p:ph type="pic" idx="13"/>
          </p:nvPr>
        </p:nvSpPr>
        <p:spPr>
          <a:xfrm>
            <a:off x="6142339" y="1589530"/>
            <a:ext cx="4126374" cy="5268470"/>
          </a:xfrm>
          <a:prstGeom prst="rect">
            <a:avLst/>
          </a:prstGeom>
          <a:pattFill prst="pct25">
            <a:fgClr>
              <a:schemeClr val="accent2"/>
            </a:fgClr>
            <a:bgClr>
              <a:schemeClr val="bg1"/>
            </a:bgClr>
          </a:pattFill>
        </p:spPr>
        <p:txBody>
          <a:bodyPr lIns="91439" tIns="45719" rIns="91439" bIns="45719">
            <a:noAutofit/>
          </a:bodyPr>
          <a:lstStyle/>
          <a:p>
            <a:endParaRPr/>
          </a:p>
        </p:txBody>
      </p:sp>
      <p:sp>
        <p:nvSpPr>
          <p:cNvPr id="3" name="Text Placeholder 2">
            <a:extLst>
              <a:ext uri="{FF2B5EF4-FFF2-40B4-BE49-F238E27FC236}">
                <a16:creationId xmlns:a16="http://schemas.microsoft.com/office/drawing/2014/main" id="{F3FD18D0-48EA-8146-9B87-95D92B9EF30A}"/>
              </a:ext>
            </a:extLst>
          </p:cNvPr>
          <p:cNvSpPr>
            <a:spLocks noGrp="1"/>
          </p:cNvSpPr>
          <p:nvPr>
            <p:ph type="body" sz="quarter" idx="14" hasCustomPrompt="1"/>
          </p:nvPr>
        </p:nvSpPr>
        <p:spPr>
          <a:xfrm>
            <a:off x="9753082" y="1589530"/>
            <a:ext cx="1921378" cy="1281686"/>
          </a:xfrm>
        </p:spPr>
        <p:txBody>
          <a:bodyPr/>
          <a:lstStyle>
            <a:lvl1pPr algn="r">
              <a:buNone/>
              <a:defRPr sz="6000">
                <a:solidFill>
                  <a:schemeClr val="tx2"/>
                </a:solidFill>
              </a:defRPr>
            </a:lvl1pPr>
          </a:lstStyle>
          <a:p>
            <a:pPr lvl="0"/>
            <a:r>
              <a:rPr lang="en-GB"/>
              <a:t>01</a:t>
            </a:r>
            <a:endParaRPr lang="en-BE"/>
          </a:p>
        </p:txBody>
      </p:sp>
      <p:sp>
        <p:nvSpPr>
          <p:cNvPr id="9" name="Title 1">
            <a:extLst>
              <a:ext uri="{FF2B5EF4-FFF2-40B4-BE49-F238E27FC236}">
                <a16:creationId xmlns:a16="http://schemas.microsoft.com/office/drawing/2014/main" id="{8316E375-1EEF-6B4A-A9B1-3D953372B1D9}"/>
              </a:ext>
            </a:extLst>
          </p:cNvPr>
          <p:cNvSpPr>
            <a:spLocks noGrp="1"/>
          </p:cNvSpPr>
          <p:nvPr>
            <p:ph type="ctrTitle"/>
          </p:nvPr>
        </p:nvSpPr>
        <p:spPr>
          <a:xfrm>
            <a:off x="844841" y="1525036"/>
            <a:ext cx="4416272" cy="2387600"/>
          </a:xfrm>
        </p:spPr>
        <p:txBody>
          <a:bodyPr anchor="t"/>
          <a:lstStyle>
            <a:lvl1pPr algn="l">
              <a:defRPr sz="5500" b="0" i="0">
                <a:solidFill>
                  <a:schemeClr val="tx2"/>
                </a:solidFill>
                <a:latin typeface="Degular Semibold" pitchFamily="82" charset="77"/>
              </a:defRPr>
            </a:lvl1pPr>
          </a:lstStyle>
          <a:p>
            <a:r>
              <a:rPr lang="en-GB"/>
              <a:t>Click to edit Master title style</a:t>
            </a:r>
            <a:endParaRPr lang="en-BE"/>
          </a:p>
        </p:txBody>
      </p:sp>
    </p:spTree>
    <p:extLst>
      <p:ext uri="{BB962C8B-B14F-4D97-AF65-F5344CB8AC3E}">
        <p14:creationId xmlns:p14="http://schemas.microsoft.com/office/powerpoint/2010/main" val="2285676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image with quote">
    <p:bg>
      <p:bgPr>
        <a:solidFill>
          <a:schemeClr val="bg2"/>
        </a:solidFill>
        <a:effectLst/>
      </p:bgPr>
    </p:bg>
    <p:spTree>
      <p:nvGrpSpPr>
        <p:cNvPr id="1" name=""/>
        <p:cNvGrpSpPr/>
        <p:nvPr/>
      </p:nvGrpSpPr>
      <p:grpSpPr>
        <a:xfrm>
          <a:off x="0" y="0"/>
          <a:ext cx="0" cy="0"/>
          <a:chOff x="0" y="0"/>
          <a:chExt cx="0" cy="0"/>
        </a:xfrm>
      </p:grpSpPr>
      <p:sp>
        <p:nvSpPr>
          <p:cNvPr id="3" name="Image">
            <a:extLst>
              <a:ext uri="{FF2B5EF4-FFF2-40B4-BE49-F238E27FC236}">
                <a16:creationId xmlns:a16="http://schemas.microsoft.com/office/drawing/2014/main" id="{1755633A-A945-3D4A-9175-AD7E5714479D}"/>
              </a:ext>
            </a:extLst>
          </p:cNvPr>
          <p:cNvSpPr>
            <a:spLocks noGrp="1"/>
          </p:cNvSpPr>
          <p:nvPr>
            <p:ph type="pic" idx="13"/>
          </p:nvPr>
        </p:nvSpPr>
        <p:spPr>
          <a:xfrm>
            <a:off x="0" y="0"/>
            <a:ext cx="6096000" cy="6858000"/>
          </a:xfrm>
          <a:prstGeom prst="rect">
            <a:avLst/>
          </a:prstGeom>
          <a:pattFill prst="pct25">
            <a:fgClr>
              <a:schemeClr val="accent2"/>
            </a:fgClr>
            <a:bgClr>
              <a:schemeClr val="bg1"/>
            </a:bgClr>
          </a:pattFill>
        </p:spPr>
        <p:txBody>
          <a:bodyPr lIns="91439" tIns="45719" rIns="91439" bIns="45719">
            <a:noAutofit/>
          </a:bodyPr>
          <a:lstStyle/>
          <a:p>
            <a:endParaRPr/>
          </a:p>
        </p:txBody>
      </p:sp>
      <p:pic>
        <p:nvPicPr>
          <p:cNvPr id="6" name="Picture 5">
            <a:extLst>
              <a:ext uri="{FF2B5EF4-FFF2-40B4-BE49-F238E27FC236}">
                <a16:creationId xmlns:a16="http://schemas.microsoft.com/office/drawing/2014/main" id="{593113CA-B1EE-D442-8701-CF1FA756117F}"/>
              </a:ext>
            </a:extLst>
          </p:cNvPr>
          <p:cNvPicPr>
            <a:picLocks noChangeAspect="1"/>
          </p:cNvPicPr>
          <p:nvPr userDrawn="1"/>
        </p:nvPicPr>
        <p:blipFill>
          <a:blip r:embed="rId2"/>
          <a:stretch>
            <a:fillRect/>
          </a:stretch>
        </p:blipFill>
        <p:spPr>
          <a:xfrm>
            <a:off x="313358" y="6214031"/>
            <a:ext cx="1562334" cy="438353"/>
          </a:xfrm>
          <a:prstGeom prst="rect">
            <a:avLst/>
          </a:prstGeom>
        </p:spPr>
      </p:pic>
      <p:sp>
        <p:nvSpPr>
          <p:cNvPr id="8" name="Text Placeholder 3">
            <a:extLst>
              <a:ext uri="{FF2B5EF4-FFF2-40B4-BE49-F238E27FC236}">
                <a16:creationId xmlns:a16="http://schemas.microsoft.com/office/drawing/2014/main" id="{CB32B40B-8008-0746-BBAE-DE1C216CFE60}"/>
              </a:ext>
            </a:extLst>
          </p:cNvPr>
          <p:cNvSpPr>
            <a:spLocks noGrp="1"/>
          </p:cNvSpPr>
          <p:nvPr>
            <p:ph type="body" sz="half" idx="2"/>
          </p:nvPr>
        </p:nvSpPr>
        <p:spPr>
          <a:xfrm>
            <a:off x="7017919" y="2841662"/>
            <a:ext cx="3932237" cy="2681314"/>
          </a:xfrm>
        </p:spPr>
        <p:txBody>
          <a:bodyPr anchor="b"/>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Footer Placeholder 4">
            <a:extLst>
              <a:ext uri="{FF2B5EF4-FFF2-40B4-BE49-F238E27FC236}">
                <a16:creationId xmlns:a16="http://schemas.microsoft.com/office/drawing/2014/main" id="{68D70F80-359A-5E41-8CC1-1603247110D8}"/>
              </a:ext>
            </a:extLst>
          </p:cNvPr>
          <p:cNvSpPr>
            <a:spLocks noGrp="1"/>
          </p:cNvSpPr>
          <p:nvPr>
            <p:ph type="ftr" sz="quarter" idx="12"/>
          </p:nvPr>
        </p:nvSpPr>
        <p:spPr>
          <a:xfrm>
            <a:off x="4187155" y="6293443"/>
            <a:ext cx="7805531" cy="365125"/>
          </a:xfrm>
          <a:prstGeom prst="rect">
            <a:avLst/>
          </a:prstGeom>
        </p:spPr>
        <p:txBody>
          <a:bodyPr anchor="b"/>
          <a:lstStyle>
            <a:lvl1pPr algn="r">
              <a:defRPr sz="1400">
                <a:solidFill>
                  <a:schemeClr val="tx2"/>
                </a:solidFill>
                <a:latin typeface="Degular" pitchFamily="82" charset="77"/>
              </a:defRPr>
            </a:lvl1pPr>
          </a:lstStyle>
          <a:p>
            <a:endParaRPr lang="en-BE"/>
          </a:p>
        </p:txBody>
      </p:sp>
      <p:sp>
        <p:nvSpPr>
          <p:cNvPr id="5" name="Rectangle 4">
            <a:extLst>
              <a:ext uri="{FF2B5EF4-FFF2-40B4-BE49-F238E27FC236}">
                <a16:creationId xmlns:a16="http://schemas.microsoft.com/office/drawing/2014/main" id="{B5DF3571-7402-DF41-90A1-225E32467197}"/>
              </a:ext>
            </a:extLst>
          </p:cNvPr>
          <p:cNvSpPr/>
          <p:nvPr userDrawn="1"/>
        </p:nvSpPr>
        <p:spPr>
          <a:xfrm>
            <a:off x="2569464" y="0"/>
            <a:ext cx="3526536" cy="4334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Title 1">
            <a:extLst>
              <a:ext uri="{FF2B5EF4-FFF2-40B4-BE49-F238E27FC236}">
                <a16:creationId xmlns:a16="http://schemas.microsoft.com/office/drawing/2014/main" id="{2D018AB9-FFB8-D74E-9BBF-BA99634E41ED}"/>
              </a:ext>
            </a:extLst>
          </p:cNvPr>
          <p:cNvSpPr>
            <a:spLocks noGrp="1"/>
          </p:cNvSpPr>
          <p:nvPr>
            <p:ph type="title"/>
          </p:nvPr>
        </p:nvSpPr>
        <p:spPr>
          <a:xfrm>
            <a:off x="7017919" y="1023789"/>
            <a:ext cx="4375505" cy="924640"/>
          </a:xfrm>
        </p:spPr>
        <p:txBody>
          <a:bodyPr/>
          <a:lstStyle>
            <a:lvl1pPr algn="l">
              <a:defRPr>
                <a:solidFill>
                  <a:schemeClr val="tx2"/>
                </a:solidFill>
              </a:defRPr>
            </a:lvl1pPr>
          </a:lstStyle>
          <a:p>
            <a:r>
              <a:rPr lang="en-GB"/>
              <a:t>Click to edit Master title style</a:t>
            </a:r>
            <a:endParaRPr lang="en-BE"/>
          </a:p>
        </p:txBody>
      </p:sp>
      <p:sp>
        <p:nvSpPr>
          <p:cNvPr id="11" name="Text Placeholder 25">
            <a:extLst>
              <a:ext uri="{FF2B5EF4-FFF2-40B4-BE49-F238E27FC236}">
                <a16:creationId xmlns:a16="http://schemas.microsoft.com/office/drawing/2014/main" id="{B7B5B2ED-10E4-2542-A42E-45497856E411}"/>
              </a:ext>
            </a:extLst>
          </p:cNvPr>
          <p:cNvSpPr>
            <a:spLocks noGrp="1"/>
          </p:cNvSpPr>
          <p:nvPr>
            <p:ph type="body" sz="quarter" idx="15" hasCustomPrompt="1"/>
          </p:nvPr>
        </p:nvSpPr>
        <p:spPr>
          <a:xfrm>
            <a:off x="7022592" y="1948429"/>
            <a:ext cx="3449205" cy="508000"/>
          </a:xfrm>
        </p:spPr>
        <p:txBody>
          <a:bodyPr/>
          <a:lstStyle>
            <a:lvl1pPr>
              <a:buNone/>
              <a:defRPr sz="2200"/>
            </a:lvl1pPr>
            <a:lvl2pPr>
              <a:buNone/>
              <a:defRPr/>
            </a:lvl2pPr>
            <a:lvl3pPr>
              <a:buNone/>
              <a:defRPr/>
            </a:lvl3pPr>
            <a:lvl4pPr>
              <a:buNone/>
              <a:defRPr/>
            </a:lvl4pPr>
            <a:lvl5pPr>
              <a:buNone/>
              <a:defRPr/>
            </a:lvl5pPr>
          </a:lstStyle>
          <a:p>
            <a:pPr lvl="0"/>
            <a:r>
              <a:rPr lang="en-GB"/>
              <a:t>Click to add a </a:t>
            </a:r>
            <a:r>
              <a:rPr lang="en-GB" err="1"/>
              <a:t>subheadline</a:t>
            </a:r>
            <a:endParaRPr lang="en-BE"/>
          </a:p>
        </p:txBody>
      </p:sp>
      <p:sp>
        <p:nvSpPr>
          <p:cNvPr id="12" name="Text Placeholder 25">
            <a:extLst>
              <a:ext uri="{FF2B5EF4-FFF2-40B4-BE49-F238E27FC236}">
                <a16:creationId xmlns:a16="http://schemas.microsoft.com/office/drawing/2014/main" id="{55FBFDBD-F61F-994B-953C-6162C890550E}"/>
              </a:ext>
            </a:extLst>
          </p:cNvPr>
          <p:cNvSpPr>
            <a:spLocks noGrp="1"/>
          </p:cNvSpPr>
          <p:nvPr>
            <p:ph type="body" sz="quarter" idx="16" hasCustomPrompt="1"/>
          </p:nvPr>
        </p:nvSpPr>
        <p:spPr>
          <a:xfrm>
            <a:off x="2569464" y="768096"/>
            <a:ext cx="3526536" cy="2681314"/>
          </a:xfrm>
        </p:spPr>
        <p:txBody>
          <a:bodyPr anchor="ctr"/>
          <a:lstStyle>
            <a:lvl1pPr algn="ctr">
              <a:buNone/>
              <a:defRPr sz="2200"/>
            </a:lvl1pPr>
            <a:lvl2pPr>
              <a:buNone/>
              <a:defRPr/>
            </a:lvl2pPr>
            <a:lvl3pPr>
              <a:buNone/>
              <a:defRPr/>
            </a:lvl3pPr>
            <a:lvl4pPr>
              <a:buNone/>
              <a:defRPr/>
            </a:lvl4pPr>
            <a:lvl5pPr>
              <a:buNone/>
              <a:defRPr/>
            </a:lvl5pPr>
          </a:lstStyle>
          <a:p>
            <a:pPr lvl="0"/>
            <a:r>
              <a:rPr lang="en-GB"/>
              <a:t>Insert quote here</a:t>
            </a:r>
            <a:endParaRPr lang="en-BE"/>
          </a:p>
        </p:txBody>
      </p:sp>
    </p:spTree>
    <p:extLst>
      <p:ext uri="{BB962C8B-B14F-4D97-AF65-F5344CB8AC3E}">
        <p14:creationId xmlns:p14="http://schemas.microsoft.com/office/powerpoint/2010/main" val="2728592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half-image with quote">
    <p:bg>
      <p:bgPr>
        <a:solidFill>
          <a:schemeClr val="bg2"/>
        </a:solidFill>
        <a:effectLst/>
      </p:bgPr>
    </p:bg>
    <p:spTree>
      <p:nvGrpSpPr>
        <p:cNvPr id="1" name=""/>
        <p:cNvGrpSpPr/>
        <p:nvPr/>
      </p:nvGrpSpPr>
      <p:grpSpPr>
        <a:xfrm>
          <a:off x="0" y="0"/>
          <a:ext cx="0" cy="0"/>
          <a:chOff x="0" y="0"/>
          <a:chExt cx="0" cy="0"/>
        </a:xfrm>
      </p:grpSpPr>
      <p:sp>
        <p:nvSpPr>
          <p:cNvPr id="3" name="Image">
            <a:extLst>
              <a:ext uri="{FF2B5EF4-FFF2-40B4-BE49-F238E27FC236}">
                <a16:creationId xmlns:a16="http://schemas.microsoft.com/office/drawing/2014/main" id="{1755633A-A945-3D4A-9175-AD7E5714479D}"/>
              </a:ext>
            </a:extLst>
          </p:cNvPr>
          <p:cNvSpPr>
            <a:spLocks noGrp="1"/>
          </p:cNvSpPr>
          <p:nvPr>
            <p:ph type="pic" idx="13"/>
          </p:nvPr>
        </p:nvSpPr>
        <p:spPr>
          <a:xfrm>
            <a:off x="0" y="0"/>
            <a:ext cx="6096000" cy="6858000"/>
          </a:xfrm>
          <a:prstGeom prst="rect">
            <a:avLst/>
          </a:prstGeom>
          <a:pattFill prst="pct25">
            <a:fgClr>
              <a:schemeClr val="accent2"/>
            </a:fgClr>
            <a:bgClr>
              <a:schemeClr val="bg1"/>
            </a:bgClr>
          </a:pattFill>
        </p:spPr>
        <p:txBody>
          <a:bodyPr lIns="91439" tIns="45719" rIns="91439" bIns="45719">
            <a:noAutofit/>
          </a:bodyPr>
          <a:lstStyle/>
          <a:p>
            <a:endParaRPr/>
          </a:p>
        </p:txBody>
      </p:sp>
      <p:pic>
        <p:nvPicPr>
          <p:cNvPr id="6" name="Picture 5">
            <a:extLst>
              <a:ext uri="{FF2B5EF4-FFF2-40B4-BE49-F238E27FC236}">
                <a16:creationId xmlns:a16="http://schemas.microsoft.com/office/drawing/2014/main" id="{593113CA-B1EE-D442-8701-CF1FA756117F}"/>
              </a:ext>
            </a:extLst>
          </p:cNvPr>
          <p:cNvPicPr>
            <a:picLocks noChangeAspect="1"/>
          </p:cNvPicPr>
          <p:nvPr userDrawn="1"/>
        </p:nvPicPr>
        <p:blipFill>
          <a:blip r:embed="rId2"/>
          <a:stretch>
            <a:fillRect/>
          </a:stretch>
        </p:blipFill>
        <p:spPr>
          <a:xfrm>
            <a:off x="313358" y="6214031"/>
            <a:ext cx="1562334" cy="438353"/>
          </a:xfrm>
          <a:prstGeom prst="rect">
            <a:avLst/>
          </a:prstGeom>
        </p:spPr>
      </p:pic>
      <p:sp>
        <p:nvSpPr>
          <p:cNvPr id="8" name="Text Placeholder 3">
            <a:extLst>
              <a:ext uri="{FF2B5EF4-FFF2-40B4-BE49-F238E27FC236}">
                <a16:creationId xmlns:a16="http://schemas.microsoft.com/office/drawing/2014/main" id="{CB32B40B-8008-0746-BBAE-DE1C216CFE60}"/>
              </a:ext>
            </a:extLst>
          </p:cNvPr>
          <p:cNvSpPr>
            <a:spLocks noGrp="1"/>
          </p:cNvSpPr>
          <p:nvPr>
            <p:ph type="body" sz="half" idx="2"/>
          </p:nvPr>
        </p:nvSpPr>
        <p:spPr>
          <a:xfrm>
            <a:off x="7017919" y="2841662"/>
            <a:ext cx="3932237" cy="1492594"/>
          </a:xfrm>
        </p:spPr>
        <p:txBody>
          <a:bodyPr anchor="t"/>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Rectangle 4">
            <a:extLst>
              <a:ext uri="{FF2B5EF4-FFF2-40B4-BE49-F238E27FC236}">
                <a16:creationId xmlns:a16="http://schemas.microsoft.com/office/drawing/2014/main" id="{B5DF3571-7402-DF41-90A1-225E32467197}"/>
              </a:ext>
            </a:extLst>
          </p:cNvPr>
          <p:cNvSpPr/>
          <p:nvPr userDrawn="1"/>
        </p:nvSpPr>
        <p:spPr>
          <a:xfrm>
            <a:off x="2569464" y="0"/>
            <a:ext cx="3526536" cy="4334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Title 1">
            <a:extLst>
              <a:ext uri="{FF2B5EF4-FFF2-40B4-BE49-F238E27FC236}">
                <a16:creationId xmlns:a16="http://schemas.microsoft.com/office/drawing/2014/main" id="{2D018AB9-FFB8-D74E-9BBF-BA99634E41ED}"/>
              </a:ext>
            </a:extLst>
          </p:cNvPr>
          <p:cNvSpPr>
            <a:spLocks noGrp="1"/>
          </p:cNvSpPr>
          <p:nvPr>
            <p:ph type="title"/>
          </p:nvPr>
        </p:nvSpPr>
        <p:spPr>
          <a:xfrm>
            <a:off x="7017919" y="1023789"/>
            <a:ext cx="4375505" cy="924640"/>
          </a:xfrm>
        </p:spPr>
        <p:txBody>
          <a:bodyPr/>
          <a:lstStyle>
            <a:lvl1pPr algn="l">
              <a:defRPr>
                <a:solidFill>
                  <a:schemeClr val="tx2"/>
                </a:solidFill>
              </a:defRPr>
            </a:lvl1pPr>
          </a:lstStyle>
          <a:p>
            <a:r>
              <a:rPr lang="en-GB"/>
              <a:t>Click to edit Master title style</a:t>
            </a:r>
            <a:endParaRPr lang="en-BE"/>
          </a:p>
        </p:txBody>
      </p:sp>
      <p:sp>
        <p:nvSpPr>
          <p:cNvPr id="11" name="Text Placeholder 25">
            <a:extLst>
              <a:ext uri="{FF2B5EF4-FFF2-40B4-BE49-F238E27FC236}">
                <a16:creationId xmlns:a16="http://schemas.microsoft.com/office/drawing/2014/main" id="{B7B5B2ED-10E4-2542-A42E-45497856E411}"/>
              </a:ext>
            </a:extLst>
          </p:cNvPr>
          <p:cNvSpPr>
            <a:spLocks noGrp="1"/>
          </p:cNvSpPr>
          <p:nvPr>
            <p:ph type="body" sz="quarter" idx="15" hasCustomPrompt="1"/>
          </p:nvPr>
        </p:nvSpPr>
        <p:spPr>
          <a:xfrm>
            <a:off x="7022592" y="1948429"/>
            <a:ext cx="3449205" cy="508000"/>
          </a:xfrm>
        </p:spPr>
        <p:txBody>
          <a:bodyPr/>
          <a:lstStyle>
            <a:lvl1pPr>
              <a:buNone/>
              <a:defRPr sz="2200"/>
            </a:lvl1pPr>
            <a:lvl2pPr>
              <a:buNone/>
              <a:defRPr/>
            </a:lvl2pPr>
            <a:lvl3pPr>
              <a:buNone/>
              <a:defRPr/>
            </a:lvl3pPr>
            <a:lvl4pPr>
              <a:buNone/>
              <a:defRPr/>
            </a:lvl4pPr>
            <a:lvl5pPr>
              <a:buNone/>
              <a:defRPr/>
            </a:lvl5pPr>
          </a:lstStyle>
          <a:p>
            <a:pPr lvl="0"/>
            <a:r>
              <a:rPr lang="en-GB"/>
              <a:t>Click to add a </a:t>
            </a:r>
            <a:r>
              <a:rPr lang="en-GB" err="1"/>
              <a:t>subheadline</a:t>
            </a:r>
            <a:endParaRPr lang="en-BE"/>
          </a:p>
        </p:txBody>
      </p:sp>
      <p:sp>
        <p:nvSpPr>
          <p:cNvPr id="12" name="Text Placeholder 25">
            <a:extLst>
              <a:ext uri="{FF2B5EF4-FFF2-40B4-BE49-F238E27FC236}">
                <a16:creationId xmlns:a16="http://schemas.microsoft.com/office/drawing/2014/main" id="{55FBFDBD-F61F-994B-953C-6162C890550E}"/>
              </a:ext>
            </a:extLst>
          </p:cNvPr>
          <p:cNvSpPr>
            <a:spLocks noGrp="1"/>
          </p:cNvSpPr>
          <p:nvPr>
            <p:ph type="body" sz="quarter" idx="16" hasCustomPrompt="1"/>
          </p:nvPr>
        </p:nvSpPr>
        <p:spPr>
          <a:xfrm>
            <a:off x="2569464" y="768096"/>
            <a:ext cx="3526536" cy="2681314"/>
          </a:xfrm>
        </p:spPr>
        <p:txBody>
          <a:bodyPr anchor="ctr"/>
          <a:lstStyle>
            <a:lvl1pPr algn="ctr">
              <a:buNone/>
              <a:defRPr sz="2200"/>
            </a:lvl1pPr>
            <a:lvl2pPr>
              <a:buNone/>
              <a:defRPr/>
            </a:lvl2pPr>
            <a:lvl3pPr>
              <a:buNone/>
              <a:defRPr/>
            </a:lvl3pPr>
            <a:lvl4pPr>
              <a:buNone/>
              <a:defRPr/>
            </a:lvl4pPr>
            <a:lvl5pPr>
              <a:buNone/>
              <a:defRPr/>
            </a:lvl5pPr>
          </a:lstStyle>
          <a:p>
            <a:pPr lvl="0"/>
            <a:r>
              <a:rPr lang="en-GB"/>
              <a:t>Insert quote here</a:t>
            </a:r>
            <a:endParaRPr lang="en-BE"/>
          </a:p>
        </p:txBody>
      </p:sp>
      <p:sp>
        <p:nvSpPr>
          <p:cNvPr id="4" name="Picture Placeholder 3">
            <a:extLst>
              <a:ext uri="{FF2B5EF4-FFF2-40B4-BE49-F238E27FC236}">
                <a16:creationId xmlns:a16="http://schemas.microsoft.com/office/drawing/2014/main" id="{E6451068-5047-E148-B6B8-E53E2B6500AC}"/>
              </a:ext>
            </a:extLst>
          </p:cNvPr>
          <p:cNvSpPr>
            <a:spLocks noGrp="1"/>
          </p:cNvSpPr>
          <p:nvPr>
            <p:ph type="pic" sz="quarter" idx="17"/>
          </p:nvPr>
        </p:nvSpPr>
        <p:spPr>
          <a:xfrm>
            <a:off x="6096000" y="4333875"/>
            <a:ext cx="6096000" cy="2524125"/>
          </a:xfrm>
          <a:pattFill prst="pct25">
            <a:fgClr>
              <a:schemeClr val="tx2"/>
            </a:fgClr>
            <a:bgClr>
              <a:schemeClr val="bg1"/>
            </a:bgClr>
          </a:pattFill>
        </p:spPr>
        <p:txBody>
          <a:bodyPr/>
          <a:lstStyle/>
          <a:p>
            <a:endParaRPr lang="en-BE"/>
          </a:p>
        </p:txBody>
      </p:sp>
    </p:spTree>
    <p:extLst>
      <p:ext uri="{BB962C8B-B14F-4D97-AF65-F5344CB8AC3E}">
        <p14:creationId xmlns:p14="http://schemas.microsoft.com/office/powerpoint/2010/main" val="1654674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image right">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1A288A-6850-8242-A49B-28A65418581C}"/>
              </a:ext>
            </a:extLst>
          </p:cNvPr>
          <p:cNvPicPr>
            <a:picLocks noChangeAspect="1"/>
          </p:cNvPicPr>
          <p:nvPr userDrawn="1"/>
        </p:nvPicPr>
        <p:blipFill>
          <a:blip r:embed="rId2"/>
          <a:stretch>
            <a:fillRect/>
          </a:stretch>
        </p:blipFill>
        <p:spPr>
          <a:xfrm>
            <a:off x="313358" y="6214031"/>
            <a:ext cx="1562334" cy="438353"/>
          </a:xfrm>
          <a:prstGeom prst="rect">
            <a:avLst/>
          </a:prstGeom>
        </p:spPr>
      </p:pic>
      <p:sp>
        <p:nvSpPr>
          <p:cNvPr id="9" name="Footer Placeholder 4">
            <a:extLst>
              <a:ext uri="{FF2B5EF4-FFF2-40B4-BE49-F238E27FC236}">
                <a16:creationId xmlns:a16="http://schemas.microsoft.com/office/drawing/2014/main" id="{F232010F-ED60-3446-840F-5D73095B6005}"/>
              </a:ext>
            </a:extLst>
          </p:cNvPr>
          <p:cNvSpPr>
            <a:spLocks noGrp="1"/>
          </p:cNvSpPr>
          <p:nvPr>
            <p:ph type="ftr" sz="quarter" idx="12"/>
          </p:nvPr>
        </p:nvSpPr>
        <p:spPr>
          <a:xfrm>
            <a:off x="4104859" y="6316593"/>
            <a:ext cx="7805531" cy="365125"/>
          </a:xfrm>
          <a:prstGeom prst="rect">
            <a:avLst/>
          </a:prstGeom>
        </p:spPr>
        <p:txBody>
          <a:bodyPr anchor="b"/>
          <a:lstStyle>
            <a:lvl1pPr algn="r">
              <a:defRPr sz="1400">
                <a:solidFill>
                  <a:schemeClr val="tx2"/>
                </a:solidFill>
                <a:latin typeface="Degular" pitchFamily="82" charset="77"/>
              </a:defRPr>
            </a:lvl1pPr>
          </a:lstStyle>
          <a:p>
            <a:endParaRPr lang="en-BE"/>
          </a:p>
        </p:txBody>
      </p:sp>
      <p:sp>
        <p:nvSpPr>
          <p:cNvPr id="11" name="Image">
            <a:extLst>
              <a:ext uri="{FF2B5EF4-FFF2-40B4-BE49-F238E27FC236}">
                <a16:creationId xmlns:a16="http://schemas.microsoft.com/office/drawing/2014/main" id="{55E58DA6-23F3-E94A-A01C-59F4B9766B4A}"/>
              </a:ext>
            </a:extLst>
          </p:cNvPr>
          <p:cNvSpPr>
            <a:spLocks noGrp="1"/>
          </p:cNvSpPr>
          <p:nvPr>
            <p:ph type="pic" idx="13"/>
          </p:nvPr>
        </p:nvSpPr>
        <p:spPr>
          <a:xfrm flipH="1">
            <a:off x="8375904" y="0"/>
            <a:ext cx="3816094" cy="6858000"/>
          </a:xfrm>
          <a:prstGeom prst="rect">
            <a:avLst/>
          </a:prstGeom>
          <a:pattFill prst="pct25">
            <a:fgClr>
              <a:schemeClr val="accent2"/>
            </a:fgClr>
            <a:bgClr>
              <a:schemeClr val="bg1"/>
            </a:bgClr>
          </a:pattFill>
        </p:spPr>
        <p:txBody>
          <a:bodyPr lIns="91439" tIns="45719" rIns="91439" bIns="45719">
            <a:noAutofit/>
          </a:bodyPr>
          <a:lstStyle/>
          <a:p>
            <a:endParaRPr/>
          </a:p>
        </p:txBody>
      </p:sp>
      <p:sp>
        <p:nvSpPr>
          <p:cNvPr id="16" name="Text Placeholder 25">
            <a:extLst>
              <a:ext uri="{FF2B5EF4-FFF2-40B4-BE49-F238E27FC236}">
                <a16:creationId xmlns:a16="http://schemas.microsoft.com/office/drawing/2014/main" id="{77F7EA97-691C-C44D-B01B-6F744BFB162E}"/>
              </a:ext>
            </a:extLst>
          </p:cNvPr>
          <p:cNvSpPr>
            <a:spLocks noGrp="1"/>
          </p:cNvSpPr>
          <p:nvPr>
            <p:ph type="body" sz="quarter" idx="15" hasCustomPrompt="1"/>
          </p:nvPr>
        </p:nvSpPr>
        <p:spPr>
          <a:xfrm>
            <a:off x="1006042" y="1710128"/>
            <a:ext cx="3449205" cy="508000"/>
          </a:xfrm>
        </p:spPr>
        <p:txBody>
          <a:bodyPr/>
          <a:lstStyle>
            <a:lvl1pPr>
              <a:buNone/>
              <a:defRPr sz="2200"/>
            </a:lvl1pPr>
            <a:lvl2pPr>
              <a:buNone/>
              <a:defRPr/>
            </a:lvl2pPr>
            <a:lvl3pPr>
              <a:buNone/>
              <a:defRPr/>
            </a:lvl3pPr>
            <a:lvl4pPr>
              <a:buNone/>
              <a:defRPr/>
            </a:lvl4pPr>
            <a:lvl5pPr>
              <a:buNone/>
              <a:defRPr/>
            </a:lvl5pPr>
          </a:lstStyle>
          <a:p>
            <a:pPr lvl="0"/>
            <a:r>
              <a:rPr lang="en-GB"/>
              <a:t>Click to add a </a:t>
            </a:r>
            <a:r>
              <a:rPr lang="en-GB" err="1"/>
              <a:t>subheadline</a:t>
            </a:r>
            <a:endParaRPr lang="en-BE"/>
          </a:p>
        </p:txBody>
      </p:sp>
      <p:sp>
        <p:nvSpPr>
          <p:cNvPr id="17" name="Title 1">
            <a:extLst>
              <a:ext uri="{FF2B5EF4-FFF2-40B4-BE49-F238E27FC236}">
                <a16:creationId xmlns:a16="http://schemas.microsoft.com/office/drawing/2014/main" id="{6FE38F42-1672-8244-8A58-8CC03209F1E8}"/>
              </a:ext>
            </a:extLst>
          </p:cNvPr>
          <p:cNvSpPr>
            <a:spLocks noGrp="1"/>
          </p:cNvSpPr>
          <p:nvPr>
            <p:ph type="title"/>
          </p:nvPr>
        </p:nvSpPr>
        <p:spPr>
          <a:xfrm>
            <a:off x="1005840" y="1183651"/>
            <a:ext cx="8113776" cy="508000"/>
          </a:xfrm>
        </p:spPr>
        <p:txBody>
          <a:bodyPr/>
          <a:lstStyle>
            <a:lvl1pPr algn="l">
              <a:defRPr>
                <a:solidFill>
                  <a:schemeClr val="tx2"/>
                </a:solidFill>
              </a:defRPr>
            </a:lvl1pPr>
          </a:lstStyle>
          <a:p>
            <a:r>
              <a:rPr lang="en-GB"/>
              <a:t>Click to edit Master title style</a:t>
            </a:r>
            <a:endParaRPr lang="en-BE"/>
          </a:p>
        </p:txBody>
      </p:sp>
      <p:sp>
        <p:nvSpPr>
          <p:cNvPr id="18" name="Content Placeholder 2">
            <a:extLst>
              <a:ext uri="{FF2B5EF4-FFF2-40B4-BE49-F238E27FC236}">
                <a16:creationId xmlns:a16="http://schemas.microsoft.com/office/drawing/2014/main" id="{98533472-C139-3343-8D3B-242632821C3D}"/>
              </a:ext>
            </a:extLst>
          </p:cNvPr>
          <p:cNvSpPr>
            <a:spLocks noGrp="1"/>
          </p:cNvSpPr>
          <p:nvPr>
            <p:ph idx="1"/>
          </p:nvPr>
        </p:nvSpPr>
        <p:spPr>
          <a:xfrm>
            <a:off x="982582" y="1653612"/>
            <a:ext cx="10515600" cy="4058340"/>
          </a:xfrm>
        </p:spPr>
        <p:txBody>
          <a:bodyPr anchor="b"/>
          <a:lstStyle>
            <a:lvl1pPr>
              <a:defRPr sz="1800"/>
            </a:lvl1pPr>
            <a:lvl2pPr>
              <a:defRPr sz="1600"/>
            </a:lvl2pPr>
            <a:lvl3pPr>
              <a:defRPr sz="1400"/>
            </a:lvl3pPr>
          </a:lstStyle>
          <a:p>
            <a:pPr lvl="0"/>
            <a:r>
              <a:rPr lang="en-GB"/>
              <a:t>Click to edit Master text styles</a:t>
            </a:r>
          </a:p>
          <a:p>
            <a:pPr lvl="1"/>
            <a:r>
              <a:rPr lang="en-GB"/>
              <a:t>Second level</a:t>
            </a:r>
          </a:p>
          <a:p>
            <a:pPr lvl="2"/>
            <a:r>
              <a:rPr lang="en-GB"/>
              <a:t>Third level</a:t>
            </a:r>
            <a:endParaRPr lang="en-BE"/>
          </a:p>
        </p:txBody>
      </p:sp>
    </p:spTree>
    <p:extLst>
      <p:ext uri="{BB962C8B-B14F-4D97-AF65-F5344CB8AC3E}">
        <p14:creationId xmlns:p14="http://schemas.microsoft.com/office/powerpoint/2010/main" val="377231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1A288A-6850-8242-A49B-28A65418581C}"/>
              </a:ext>
            </a:extLst>
          </p:cNvPr>
          <p:cNvPicPr>
            <a:picLocks noChangeAspect="1"/>
          </p:cNvPicPr>
          <p:nvPr userDrawn="1"/>
        </p:nvPicPr>
        <p:blipFill>
          <a:blip r:embed="rId2"/>
          <a:stretch>
            <a:fillRect/>
          </a:stretch>
        </p:blipFill>
        <p:spPr>
          <a:xfrm>
            <a:off x="313358" y="6214031"/>
            <a:ext cx="1562334" cy="438353"/>
          </a:xfrm>
          <a:prstGeom prst="rect">
            <a:avLst/>
          </a:prstGeom>
        </p:spPr>
      </p:pic>
      <p:sp>
        <p:nvSpPr>
          <p:cNvPr id="9" name="Footer Placeholder 4">
            <a:extLst>
              <a:ext uri="{FF2B5EF4-FFF2-40B4-BE49-F238E27FC236}">
                <a16:creationId xmlns:a16="http://schemas.microsoft.com/office/drawing/2014/main" id="{F232010F-ED60-3446-840F-5D73095B6005}"/>
              </a:ext>
            </a:extLst>
          </p:cNvPr>
          <p:cNvSpPr>
            <a:spLocks noGrp="1"/>
          </p:cNvSpPr>
          <p:nvPr>
            <p:ph type="ftr" sz="quarter" idx="12"/>
          </p:nvPr>
        </p:nvSpPr>
        <p:spPr>
          <a:xfrm>
            <a:off x="4104859" y="6316593"/>
            <a:ext cx="7805531" cy="365125"/>
          </a:xfrm>
          <a:prstGeom prst="rect">
            <a:avLst/>
          </a:prstGeom>
        </p:spPr>
        <p:txBody>
          <a:bodyPr anchor="b"/>
          <a:lstStyle>
            <a:lvl1pPr algn="r">
              <a:defRPr sz="1400">
                <a:solidFill>
                  <a:schemeClr val="tx2"/>
                </a:solidFill>
                <a:latin typeface="Degular" pitchFamily="82" charset="77"/>
              </a:defRPr>
            </a:lvl1pPr>
          </a:lstStyle>
          <a:p>
            <a:endParaRPr lang="en-BE"/>
          </a:p>
        </p:txBody>
      </p:sp>
      <p:cxnSp>
        <p:nvCxnSpPr>
          <p:cNvPr id="5" name="Straight Connector 4">
            <a:extLst>
              <a:ext uri="{FF2B5EF4-FFF2-40B4-BE49-F238E27FC236}">
                <a16:creationId xmlns:a16="http://schemas.microsoft.com/office/drawing/2014/main" id="{DC0CB967-C0B2-3D49-B2DE-9117C2008557}"/>
              </a:ext>
            </a:extLst>
          </p:cNvPr>
          <p:cNvCxnSpPr>
            <a:cxnSpLocks/>
          </p:cNvCxnSpPr>
          <p:nvPr userDrawn="1"/>
        </p:nvCxnSpPr>
        <p:spPr>
          <a:xfrm>
            <a:off x="694944" y="685800"/>
            <a:ext cx="10771632"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25">
            <a:extLst>
              <a:ext uri="{FF2B5EF4-FFF2-40B4-BE49-F238E27FC236}">
                <a16:creationId xmlns:a16="http://schemas.microsoft.com/office/drawing/2014/main" id="{79F84ABB-17D4-354A-A75A-00211E45D09B}"/>
              </a:ext>
            </a:extLst>
          </p:cNvPr>
          <p:cNvSpPr>
            <a:spLocks noGrp="1"/>
          </p:cNvSpPr>
          <p:nvPr>
            <p:ph type="body" sz="quarter" idx="14" hasCustomPrompt="1"/>
          </p:nvPr>
        </p:nvSpPr>
        <p:spPr>
          <a:xfrm>
            <a:off x="694945" y="907045"/>
            <a:ext cx="1180748" cy="812001"/>
          </a:xfrm>
        </p:spPr>
        <p:txBody>
          <a:bodyPr/>
          <a:lstStyle>
            <a:lvl1pPr>
              <a:buNone/>
              <a:defRPr sz="1800" b="1" i="0">
                <a:solidFill>
                  <a:schemeClr val="tx2"/>
                </a:solidFill>
                <a:latin typeface="Degular Semibold" pitchFamily="82" charset="77"/>
              </a:defRPr>
            </a:lvl1pPr>
            <a:lvl2pPr>
              <a:buNone/>
              <a:defRPr/>
            </a:lvl2pPr>
            <a:lvl3pPr>
              <a:buNone/>
              <a:defRPr/>
            </a:lvl3pPr>
            <a:lvl4pPr>
              <a:buNone/>
              <a:defRPr/>
            </a:lvl4pPr>
            <a:lvl5pPr>
              <a:buNone/>
              <a:defRPr/>
            </a:lvl5pPr>
          </a:lstStyle>
          <a:p>
            <a:pPr lvl="0"/>
            <a:r>
              <a:rPr lang="en-GB"/>
              <a:t>2019</a:t>
            </a:r>
            <a:endParaRPr lang="en-BE"/>
          </a:p>
        </p:txBody>
      </p:sp>
      <p:sp>
        <p:nvSpPr>
          <p:cNvPr id="11" name="Text Placeholder 25">
            <a:extLst>
              <a:ext uri="{FF2B5EF4-FFF2-40B4-BE49-F238E27FC236}">
                <a16:creationId xmlns:a16="http://schemas.microsoft.com/office/drawing/2014/main" id="{31413106-912F-3A49-BF85-F0F1B114C4A6}"/>
              </a:ext>
            </a:extLst>
          </p:cNvPr>
          <p:cNvSpPr>
            <a:spLocks noGrp="1"/>
          </p:cNvSpPr>
          <p:nvPr>
            <p:ph type="body" sz="quarter" idx="15" hasCustomPrompt="1"/>
          </p:nvPr>
        </p:nvSpPr>
        <p:spPr>
          <a:xfrm>
            <a:off x="3571790" y="907045"/>
            <a:ext cx="1180748" cy="812001"/>
          </a:xfrm>
        </p:spPr>
        <p:txBody>
          <a:bodyPr/>
          <a:lstStyle>
            <a:lvl1pPr>
              <a:buNone/>
              <a:defRPr sz="1800" b="1" i="0">
                <a:solidFill>
                  <a:schemeClr val="tx2"/>
                </a:solidFill>
                <a:latin typeface="Degular Semibold" pitchFamily="82" charset="77"/>
              </a:defRPr>
            </a:lvl1pPr>
            <a:lvl2pPr>
              <a:buNone/>
              <a:defRPr/>
            </a:lvl2pPr>
            <a:lvl3pPr>
              <a:buNone/>
              <a:defRPr/>
            </a:lvl3pPr>
            <a:lvl4pPr>
              <a:buNone/>
              <a:defRPr/>
            </a:lvl4pPr>
            <a:lvl5pPr>
              <a:buNone/>
              <a:defRPr/>
            </a:lvl5pPr>
          </a:lstStyle>
          <a:p>
            <a:pPr lvl="0"/>
            <a:r>
              <a:rPr lang="en-GB"/>
              <a:t>2020</a:t>
            </a:r>
            <a:endParaRPr lang="en-BE"/>
          </a:p>
        </p:txBody>
      </p:sp>
      <p:sp>
        <p:nvSpPr>
          <p:cNvPr id="12" name="Text Placeholder 25">
            <a:extLst>
              <a:ext uri="{FF2B5EF4-FFF2-40B4-BE49-F238E27FC236}">
                <a16:creationId xmlns:a16="http://schemas.microsoft.com/office/drawing/2014/main" id="{8B40DEE1-8B30-D84E-8749-4B3E5008F42E}"/>
              </a:ext>
            </a:extLst>
          </p:cNvPr>
          <p:cNvSpPr>
            <a:spLocks noGrp="1"/>
          </p:cNvSpPr>
          <p:nvPr>
            <p:ph type="body" sz="quarter" idx="16" hasCustomPrompt="1"/>
          </p:nvPr>
        </p:nvSpPr>
        <p:spPr>
          <a:xfrm>
            <a:off x="6493413" y="907045"/>
            <a:ext cx="1180748" cy="812001"/>
          </a:xfrm>
        </p:spPr>
        <p:txBody>
          <a:bodyPr/>
          <a:lstStyle>
            <a:lvl1pPr>
              <a:buNone/>
              <a:defRPr sz="1800" b="1" i="0">
                <a:solidFill>
                  <a:schemeClr val="tx2"/>
                </a:solidFill>
                <a:latin typeface="Degular Semibold" pitchFamily="82" charset="77"/>
              </a:defRPr>
            </a:lvl1pPr>
            <a:lvl2pPr>
              <a:buNone/>
              <a:defRPr/>
            </a:lvl2pPr>
            <a:lvl3pPr>
              <a:buNone/>
              <a:defRPr/>
            </a:lvl3pPr>
            <a:lvl4pPr>
              <a:buNone/>
              <a:defRPr/>
            </a:lvl4pPr>
            <a:lvl5pPr>
              <a:buNone/>
              <a:defRPr/>
            </a:lvl5pPr>
          </a:lstStyle>
          <a:p>
            <a:pPr lvl="0"/>
            <a:r>
              <a:rPr lang="en-GB"/>
              <a:t>2021</a:t>
            </a:r>
            <a:endParaRPr lang="en-BE"/>
          </a:p>
        </p:txBody>
      </p:sp>
      <p:sp>
        <p:nvSpPr>
          <p:cNvPr id="13" name="Text Placeholder 25">
            <a:extLst>
              <a:ext uri="{FF2B5EF4-FFF2-40B4-BE49-F238E27FC236}">
                <a16:creationId xmlns:a16="http://schemas.microsoft.com/office/drawing/2014/main" id="{5C7772CA-A728-524F-8773-F3910E954C6D}"/>
              </a:ext>
            </a:extLst>
          </p:cNvPr>
          <p:cNvSpPr>
            <a:spLocks noGrp="1"/>
          </p:cNvSpPr>
          <p:nvPr>
            <p:ph type="body" sz="quarter" idx="17" hasCustomPrompt="1"/>
          </p:nvPr>
        </p:nvSpPr>
        <p:spPr>
          <a:xfrm>
            <a:off x="9415036" y="907045"/>
            <a:ext cx="1180748" cy="812001"/>
          </a:xfrm>
        </p:spPr>
        <p:txBody>
          <a:bodyPr/>
          <a:lstStyle>
            <a:lvl1pPr>
              <a:buNone/>
              <a:defRPr sz="1800" b="1" i="0">
                <a:solidFill>
                  <a:schemeClr val="tx2"/>
                </a:solidFill>
                <a:latin typeface="Degular Semibold" pitchFamily="82" charset="77"/>
              </a:defRPr>
            </a:lvl1pPr>
            <a:lvl2pPr>
              <a:buNone/>
              <a:defRPr/>
            </a:lvl2pPr>
            <a:lvl3pPr>
              <a:buNone/>
              <a:defRPr/>
            </a:lvl3pPr>
            <a:lvl4pPr>
              <a:buNone/>
              <a:defRPr/>
            </a:lvl4pPr>
            <a:lvl5pPr>
              <a:buNone/>
              <a:defRPr/>
            </a:lvl5pPr>
          </a:lstStyle>
          <a:p>
            <a:pPr lvl="0"/>
            <a:r>
              <a:rPr lang="en-GB"/>
              <a:t>2022</a:t>
            </a:r>
            <a:endParaRPr lang="en-BE"/>
          </a:p>
        </p:txBody>
      </p:sp>
      <p:sp>
        <p:nvSpPr>
          <p:cNvPr id="15" name="Text Placeholder 3">
            <a:extLst>
              <a:ext uri="{FF2B5EF4-FFF2-40B4-BE49-F238E27FC236}">
                <a16:creationId xmlns:a16="http://schemas.microsoft.com/office/drawing/2014/main" id="{5838AABE-60E6-6B4C-930D-A275E02E73AD}"/>
              </a:ext>
            </a:extLst>
          </p:cNvPr>
          <p:cNvSpPr>
            <a:spLocks noGrp="1"/>
          </p:cNvSpPr>
          <p:nvPr>
            <p:ph type="body" sz="half" idx="2"/>
          </p:nvPr>
        </p:nvSpPr>
        <p:spPr>
          <a:xfrm>
            <a:off x="694945" y="1940290"/>
            <a:ext cx="2002536" cy="1677202"/>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6" name="Text Placeholder 3">
            <a:extLst>
              <a:ext uri="{FF2B5EF4-FFF2-40B4-BE49-F238E27FC236}">
                <a16:creationId xmlns:a16="http://schemas.microsoft.com/office/drawing/2014/main" id="{EAFF71D5-B469-DC43-96EA-505E416144DD}"/>
              </a:ext>
            </a:extLst>
          </p:cNvPr>
          <p:cNvSpPr>
            <a:spLocks noGrp="1"/>
          </p:cNvSpPr>
          <p:nvPr>
            <p:ph type="body" sz="half" idx="19"/>
          </p:nvPr>
        </p:nvSpPr>
        <p:spPr>
          <a:xfrm>
            <a:off x="3553502" y="1940290"/>
            <a:ext cx="2002536" cy="1677202"/>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7" name="Text Placeholder 3">
            <a:extLst>
              <a:ext uri="{FF2B5EF4-FFF2-40B4-BE49-F238E27FC236}">
                <a16:creationId xmlns:a16="http://schemas.microsoft.com/office/drawing/2014/main" id="{AC40F567-161E-B740-B716-7ADBC749E0B5}"/>
              </a:ext>
            </a:extLst>
          </p:cNvPr>
          <p:cNvSpPr>
            <a:spLocks noGrp="1"/>
          </p:cNvSpPr>
          <p:nvPr>
            <p:ph type="body" sz="half" idx="20"/>
          </p:nvPr>
        </p:nvSpPr>
        <p:spPr>
          <a:xfrm>
            <a:off x="6502557" y="1940290"/>
            <a:ext cx="2002536" cy="1677202"/>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8" name="Text Placeholder 3">
            <a:extLst>
              <a:ext uri="{FF2B5EF4-FFF2-40B4-BE49-F238E27FC236}">
                <a16:creationId xmlns:a16="http://schemas.microsoft.com/office/drawing/2014/main" id="{C465A754-66F5-FA4E-9130-D0CB229D7FA3}"/>
              </a:ext>
            </a:extLst>
          </p:cNvPr>
          <p:cNvSpPr>
            <a:spLocks noGrp="1"/>
          </p:cNvSpPr>
          <p:nvPr>
            <p:ph type="body" sz="half" idx="21"/>
          </p:nvPr>
        </p:nvSpPr>
        <p:spPr>
          <a:xfrm>
            <a:off x="9415036" y="1940290"/>
            <a:ext cx="2002536" cy="1677202"/>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21" name="Title 1">
            <a:extLst>
              <a:ext uri="{FF2B5EF4-FFF2-40B4-BE49-F238E27FC236}">
                <a16:creationId xmlns:a16="http://schemas.microsoft.com/office/drawing/2014/main" id="{4F228B27-DD1F-8744-A744-7A38BBDECB00}"/>
              </a:ext>
            </a:extLst>
          </p:cNvPr>
          <p:cNvSpPr>
            <a:spLocks noGrp="1"/>
          </p:cNvSpPr>
          <p:nvPr>
            <p:ph type="title" hasCustomPrompt="1"/>
          </p:nvPr>
        </p:nvSpPr>
        <p:spPr>
          <a:xfrm>
            <a:off x="6858000" y="4636008"/>
            <a:ext cx="4608576" cy="1112637"/>
          </a:xfrm>
        </p:spPr>
        <p:txBody>
          <a:bodyPr anchor="b"/>
          <a:lstStyle>
            <a:lvl1pPr algn="r">
              <a:defRPr sz="5600" b="0" i="0">
                <a:solidFill>
                  <a:schemeClr val="accent1"/>
                </a:solidFill>
                <a:latin typeface="Degular" pitchFamily="82" charset="77"/>
              </a:defRPr>
            </a:lvl1pPr>
          </a:lstStyle>
          <a:p>
            <a:r>
              <a:rPr lang="en-GB"/>
              <a:t>Timeline</a:t>
            </a:r>
            <a:endParaRPr lang="en-BE"/>
          </a:p>
        </p:txBody>
      </p:sp>
      <p:sp>
        <p:nvSpPr>
          <p:cNvPr id="22" name="Image">
            <a:extLst>
              <a:ext uri="{FF2B5EF4-FFF2-40B4-BE49-F238E27FC236}">
                <a16:creationId xmlns:a16="http://schemas.microsoft.com/office/drawing/2014/main" id="{EDBAC279-8229-3046-A2AA-BE10A846DF23}"/>
              </a:ext>
            </a:extLst>
          </p:cNvPr>
          <p:cNvSpPr>
            <a:spLocks noGrp="1"/>
          </p:cNvSpPr>
          <p:nvPr>
            <p:ph type="pic" idx="13"/>
          </p:nvPr>
        </p:nvSpPr>
        <p:spPr>
          <a:xfrm>
            <a:off x="619" y="3069454"/>
            <a:ext cx="6189869" cy="2679191"/>
          </a:xfrm>
          <a:prstGeom prst="rect">
            <a:avLst/>
          </a:prstGeom>
          <a:pattFill prst="pct25">
            <a:fgClr>
              <a:schemeClr val="accent2"/>
            </a:fgClr>
            <a:bgClr>
              <a:schemeClr val="bg1"/>
            </a:bgClr>
          </a:pattFill>
        </p:spPr>
        <p:txBody>
          <a:bodyPr lIns="91439" tIns="45719" rIns="91439" bIns="45719">
            <a:noAutofit/>
          </a:bodyPr>
          <a:lstStyle/>
          <a:p>
            <a:endParaRPr/>
          </a:p>
        </p:txBody>
      </p:sp>
    </p:spTree>
    <p:extLst>
      <p:ext uri="{BB962C8B-B14F-4D97-AF65-F5344CB8AC3E}">
        <p14:creationId xmlns:p14="http://schemas.microsoft.com/office/powerpoint/2010/main" val="2473832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slide picture">
    <p:bg>
      <p:bgPr>
        <a:solidFill>
          <a:schemeClr val="bg2"/>
        </a:solidFill>
        <a:effectLst/>
      </p:bgPr>
    </p:bg>
    <p:spTree>
      <p:nvGrpSpPr>
        <p:cNvPr id="1" name=""/>
        <p:cNvGrpSpPr/>
        <p:nvPr/>
      </p:nvGrpSpPr>
      <p:grpSpPr>
        <a:xfrm>
          <a:off x="0" y="0"/>
          <a:ext cx="0" cy="0"/>
          <a:chOff x="0" y="0"/>
          <a:chExt cx="0" cy="0"/>
        </a:xfrm>
      </p:grpSpPr>
      <p:sp>
        <p:nvSpPr>
          <p:cNvPr id="3" name="Image">
            <a:extLst>
              <a:ext uri="{FF2B5EF4-FFF2-40B4-BE49-F238E27FC236}">
                <a16:creationId xmlns:a16="http://schemas.microsoft.com/office/drawing/2014/main" id="{1755633A-A945-3D4A-9175-AD7E5714479D}"/>
              </a:ext>
            </a:extLst>
          </p:cNvPr>
          <p:cNvSpPr>
            <a:spLocks noGrp="1"/>
          </p:cNvSpPr>
          <p:nvPr>
            <p:ph type="pic" idx="13"/>
          </p:nvPr>
        </p:nvSpPr>
        <p:spPr>
          <a:xfrm>
            <a:off x="0" y="0"/>
            <a:ext cx="12192000" cy="6858000"/>
          </a:xfrm>
          <a:prstGeom prst="rect">
            <a:avLst/>
          </a:prstGeom>
          <a:pattFill prst="pct25">
            <a:fgClr>
              <a:schemeClr val="accent2"/>
            </a:fgClr>
            <a:bgClr>
              <a:schemeClr val="bg1"/>
            </a:bgClr>
          </a:pattFill>
        </p:spPr>
        <p:txBody>
          <a:bodyPr lIns="91439" tIns="45719" rIns="91439" bIns="45719">
            <a:noAutofit/>
          </a:bodyPr>
          <a:lstStyle/>
          <a:p>
            <a:endParaRPr/>
          </a:p>
        </p:txBody>
      </p:sp>
      <p:pic>
        <p:nvPicPr>
          <p:cNvPr id="6" name="Picture 5">
            <a:extLst>
              <a:ext uri="{FF2B5EF4-FFF2-40B4-BE49-F238E27FC236}">
                <a16:creationId xmlns:a16="http://schemas.microsoft.com/office/drawing/2014/main" id="{593113CA-B1EE-D442-8701-CF1FA756117F}"/>
              </a:ext>
            </a:extLst>
          </p:cNvPr>
          <p:cNvPicPr>
            <a:picLocks noChangeAspect="1"/>
          </p:cNvPicPr>
          <p:nvPr userDrawn="1"/>
        </p:nvPicPr>
        <p:blipFill>
          <a:blip r:embed="rId2"/>
          <a:stretch>
            <a:fillRect/>
          </a:stretch>
        </p:blipFill>
        <p:spPr>
          <a:xfrm>
            <a:off x="313358" y="6214031"/>
            <a:ext cx="1562334" cy="438353"/>
          </a:xfrm>
          <a:prstGeom prst="rect">
            <a:avLst/>
          </a:prstGeom>
        </p:spPr>
      </p:pic>
      <p:sp>
        <p:nvSpPr>
          <p:cNvPr id="9" name="Footer Placeholder 4">
            <a:extLst>
              <a:ext uri="{FF2B5EF4-FFF2-40B4-BE49-F238E27FC236}">
                <a16:creationId xmlns:a16="http://schemas.microsoft.com/office/drawing/2014/main" id="{68D70F80-359A-5E41-8CC1-1603247110D8}"/>
              </a:ext>
            </a:extLst>
          </p:cNvPr>
          <p:cNvSpPr>
            <a:spLocks noGrp="1"/>
          </p:cNvSpPr>
          <p:nvPr>
            <p:ph type="ftr" sz="quarter" idx="12"/>
          </p:nvPr>
        </p:nvSpPr>
        <p:spPr>
          <a:xfrm>
            <a:off x="4187155" y="6293443"/>
            <a:ext cx="7805531" cy="365125"/>
          </a:xfrm>
          <a:prstGeom prst="rect">
            <a:avLst/>
          </a:prstGeom>
        </p:spPr>
        <p:txBody>
          <a:bodyPr anchor="b"/>
          <a:lstStyle>
            <a:lvl1pPr algn="r">
              <a:defRPr sz="1400">
                <a:solidFill>
                  <a:schemeClr val="tx2"/>
                </a:solidFill>
                <a:latin typeface="Degular" pitchFamily="82" charset="77"/>
              </a:defRPr>
            </a:lvl1pPr>
          </a:lstStyle>
          <a:p>
            <a:endParaRPr lang="en-BE"/>
          </a:p>
        </p:txBody>
      </p:sp>
    </p:spTree>
    <p:extLst>
      <p:ext uri="{BB962C8B-B14F-4D97-AF65-F5344CB8AC3E}">
        <p14:creationId xmlns:p14="http://schemas.microsoft.com/office/powerpoint/2010/main" val="2805251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title blu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42C721-E360-564E-983B-CB55FE33B97A}"/>
              </a:ext>
            </a:extLst>
          </p:cNvPr>
          <p:cNvPicPr>
            <a:picLocks noChangeAspect="1"/>
          </p:cNvPicPr>
          <p:nvPr userDrawn="1"/>
        </p:nvPicPr>
        <p:blipFill>
          <a:blip r:embed="rId2"/>
          <a:stretch>
            <a:fillRect/>
          </a:stretch>
        </p:blipFill>
        <p:spPr>
          <a:xfrm>
            <a:off x="8892254" y="4774918"/>
            <a:ext cx="3028479" cy="3613499"/>
          </a:xfrm>
          <a:prstGeom prst="rect">
            <a:avLst/>
          </a:prstGeom>
        </p:spPr>
      </p:pic>
      <p:sp>
        <p:nvSpPr>
          <p:cNvPr id="8" name="Image">
            <a:extLst>
              <a:ext uri="{FF2B5EF4-FFF2-40B4-BE49-F238E27FC236}">
                <a16:creationId xmlns:a16="http://schemas.microsoft.com/office/drawing/2014/main" id="{9B58738D-DF36-504D-8D0F-E86CE10A3411}"/>
              </a:ext>
            </a:extLst>
          </p:cNvPr>
          <p:cNvSpPr>
            <a:spLocks noGrp="1"/>
          </p:cNvSpPr>
          <p:nvPr>
            <p:ph type="pic" idx="13"/>
          </p:nvPr>
        </p:nvSpPr>
        <p:spPr>
          <a:xfrm>
            <a:off x="6142339" y="1589530"/>
            <a:ext cx="4126374" cy="5268470"/>
          </a:xfrm>
          <a:prstGeom prst="rect">
            <a:avLst/>
          </a:prstGeom>
          <a:pattFill prst="pct25">
            <a:fgClr>
              <a:schemeClr val="accent2"/>
            </a:fgClr>
            <a:bgClr>
              <a:schemeClr val="bg1"/>
            </a:bgClr>
          </a:pattFill>
        </p:spPr>
        <p:txBody>
          <a:bodyPr lIns="91439" tIns="45719" rIns="91439" bIns="45719">
            <a:noAutofit/>
          </a:bodyPr>
          <a:lstStyle/>
          <a:p>
            <a:endParaRPr/>
          </a:p>
        </p:txBody>
      </p:sp>
      <p:pic>
        <p:nvPicPr>
          <p:cNvPr id="10" name="Picture 9">
            <a:extLst>
              <a:ext uri="{FF2B5EF4-FFF2-40B4-BE49-F238E27FC236}">
                <a16:creationId xmlns:a16="http://schemas.microsoft.com/office/drawing/2014/main" id="{A29D4910-F04D-5743-8B3A-9B0A89AEA5F4}"/>
              </a:ext>
            </a:extLst>
          </p:cNvPr>
          <p:cNvPicPr>
            <a:picLocks noChangeAspect="1"/>
          </p:cNvPicPr>
          <p:nvPr userDrawn="1"/>
        </p:nvPicPr>
        <p:blipFill>
          <a:blip r:embed="rId3"/>
          <a:stretch>
            <a:fillRect/>
          </a:stretch>
        </p:blipFill>
        <p:spPr>
          <a:xfrm>
            <a:off x="313358" y="6214031"/>
            <a:ext cx="1562334" cy="438353"/>
          </a:xfrm>
          <a:prstGeom prst="rect">
            <a:avLst/>
          </a:prstGeom>
        </p:spPr>
      </p:pic>
      <p:sp>
        <p:nvSpPr>
          <p:cNvPr id="13" name="Subtitle 2">
            <a:extLst>
              <a:ext uri="{FF2B5EF4-FFF2-40B4-BE49-F238E27FC236}">
                <a16:creationId xmlns:a16="http://schemas.microsoft.com/office/drawing/2014/main" id="{BB5BBA56-EA7E-164D-B0B7-ED91BDF5EF56}"/>
              </a:ext>
            </a:extLst>
          </p:cNvPr>
          <p:cNvSpPr>
            <a:spLocks noGrp="1"/>
          </p:cNvSpPr>
          <p:nvPr>
            <p:ph type="subTitle" idx="1"/>
          </p:nvPr>
        </p:nvSpPr>
        <p:spPr>
          <a:xfrm>
            <a:off x="844841" y="4436948"/>
            <a:ext cx="3955759" cy="1030288"/>
          </a:xfrm>
        </p:spPr>
        <p:txBody>
          <a:bodyPr anchor="b"/>
          <a:lstStyle>
            <a:lvl1pPr marL="0" indent="0" algn="l">
              <a:buNone/>
              <a:defRPr sz="2000" b="1" i="0">
                <a:solidFill>
                  <a:schemeClr val="tx2"/>
                </a:solidFill>
                <a:latin typeface="Degular Semibold" pitchFamily="8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
        <p:nvSpPr>
          <p:cNvPr id="14" name="Text Placeholder 2">
            <a:extLst>
              <a:ext uri="{FF2B5EF4-FFF2-40B4-BE49-F238E27FC236}">
                <a16:creationId xmlns:a16="http://schemas.microsoft.com/office/drawing/2014/main" id="{D1B1934B-1ED5-7246-A37B-FAC7EB3DB422}"/>
              </a:ext>
            </a:extLst>
          </p:cNvPr>
          <p:cNvSpPr>
            <a:spLocks noGrp="1"/>
          </p:cNvSpPr>
          <p:nvPr>
            <p:ph type="body" sz="quarter" idx="14" hasCustomPrompt="1"/>
          </p:nvPr>
        </p:nvSpPr>
        <p:spPr>
          <a:xfrm>
            <a:off x="9753082" y="1589530"/>
            <a:ext cx="1921378" cy="1281686"/>
          </a:xfrm>
        </p:spPr>
        <p:txBody>
          <a:bodyPr/>
          <a:lstStyle>
            <a:lvl1pPr algn="r">
              <a:buNone/>
              <a:defRPr sz="6000">
                <a:solidFill>
                  <a:schemeClr val="tx2"/>
                </a:solidFill>
              </a:defRPr>
            </a:lvl1pPr>
          </a:lstStyle>
          <a:p>
            <a:pPr lvl="0"/>
            <a:r>
              <a:rPr lang="en-GB"/>
              <a:t>01</a:t>
            </a:r>
            <a:endParaRPr lang="en-BE"/>
          </a:p>
        </p:txBody>
      </p:sp>
      <p:sp>
        <p:nvSpPr>
          <p:cNvPr id="15" name="Title 1">
            <a:extLst>
              <a:ext uri="{FF2B5EF4-FFF2-40B4-BE49-F238E27FC236}">
                <a16:creationId xmlns:a16="http://schemas.microsoft.com/office/drawing/2014/main" id="{6472C086-9609-614F-9FBF-2B09CBCA75BA}"/>
              </a:ext>
            </a:extLst>
          </p:cNvPr>
          <p:cNvSpPr>
            <a:spLocks noGrp="1"/>
          </p:cNvSpPr>
          <p:nvPr>
            <p:ph type="ctrTitle"/>
          </p:nvPr>
        </p:nvSpPr>
        <p:spPr>
          <a:xfrm>
            <a:off x="844841" y="1525036"/>
            <a:ext cx="4416272" cy="2387600"/>
          </a:xfrm>
        </p:spPr>
        <p:txBody>
          <a:bodyPr anchor="t"/>
          <a:lstStyle>
            <a:lvl1pPr algn="l">
              <a:defRPr sz="5500" b="0" i="0">
                <a:solidFill>
                  <a:schemeClr val="tx2"/>
                </a:solidFill>
                <a:latin typeface="Degular Semibold" pitchFamily="82" charset="77"/>
              </a:defRPr>
            </a:lvl1pPr>
          </a:lstStyle>
          <a:p>
            <a:r>
              <a:rPr lang="en-GB"/>
              <a:t>Click to edit Master title style</a:t>
            </a:r>
            <a:endParaRPr lang="en-BE"/>
          </a:p>
        </p:txBody>
      </p:sp>
    </p:spTree>
    <p:extLst>
      <p:ext uri="{BB962C8B-B14F-4D97-AF65-F5344CB8AC3E}">
        <p14:creationId xmlns:p14="http://schemas.microsoft.com/office/powerpoint/2010/main" val="2440191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CFAAD-01BB-774C-95AA-EF7040093A0A}"/>
              </a:ext>
            </a:extLst>
          </p:cNvPr>
          <p:cNvSpPr>
            <a:spLocks noGrp="1"/>
          </p:cNvSpPr>
          <p:nvPr>
            <p:ph type="title"/>
          </p:nvPr>
        </p:nvSpPr>
        <p:spPr/>
        <p:txBody>
          <a:bodyPr/>
          <a:lstStyle/>
          <a:p>
            <a:r>
              <a:rPr lang="en-GB"/>
              <a:t>Click to edit Master title style</a:t>
            </a:r>
            <a:endParaRPr lang="en-BE"/>
          </a:p>
        </p:txBody>
      </p:sp>
      <p:pic>
        <p:nvPicPr>
          <p:cNvPr id="6" name="Picture 5">
            <a:extLst>
              <a:ext uri="{FF2B5EF4-FFF2-40B4-BE49-F238E27FC236}">
                <a16:creationId xmlns:a16="http://schemas.microsoft.com/office/drawing/2014/main" id="{43BF93C5-83C5-F94B-9A8B-21C36BF063BE}"/>
              </a:ext>
            </a:extLst>
          </p:cNvPr>
          <p:cNvPicPr>
            <a:picLocks noChangeAspect="1"/>
          </p:cNvPicPr>
          <p:nvPr userDrawn="1"/>
        </p:nvPicPr>
        <p:blipFill>
          <a:blip r:embed="rId2"/>
          <a:stretch>
            <a:fillRect/>
          </a:stretch>
        </p:blipFill>
        <p:spPr>
          <a:xfrm>
            <a:off x="313358" y="6214031"/>
            <a:ext cx="1562334" cy="438353"/>
          </a:xfrm>
          <a:prstGeom prst="rect">
            <a:avLst/>
          </a:prstGeom>
        </p:spPr>
      </p:pic>
      <p:sp>
        <p:nvSpPr>
          <p:cNvPr id="8" name="Footer Placeholder 4">
            <a:extLst>
              <a:ext uri="{FF2B5EF4-FFF2-40B4-BE49-F238E27FC236}">
                <a16:creationId xmlns:a16="http://schemas.microsoft.com/office/drawing/2014/main" id="{4442BDFB-1F4B-EA4D-B065-A9861FA5E9EC}"/>
              </a:ext>
            </a:extLst>
          </p:cNvPr>
          <p:cNvSpPr>
            <a:spLocks noGrp="1"/>
          </p:cNvSpPr>
          <p:nvPr>
            <p:ph type="ftr" sz="quarter" idx="12"/>
          </p:nvPr>
        </p:nvSpPr>
        <p:spPr>
          <a:xfrm>
            <a:off x="4104859" y="6316593"/>
            <a:ext cx="7805531" cy="365125"/>
          </a:xfrm>
          <a:prstGeom prst="rect">
            <a:avLst/>
          </a:prstGeom>
        </p:spPr>
        <p:txBody>
          <a:bodyPr anchor="b"/>
          <a:lstStyle>
            <a:lvl1pPr algn="r">
              <a:defRPr sz="1400">
                <a:solidFill>
                  <a:schemeClr val="tx2"/>
                </a:solidFill>
                <a:latin typeface="Degular" pitchFamily="82" charset="77"/>
              </a:defRPr>
            </a:lvl1pPr>
          </a:lstStyle>
          <a:p>
            <a:endParaRPr lang="en-BE"/>
          </a:p>
        </p:txBody>
      </p:sp>
    </p:spTree>
    <p:extLst>
      <p:ext uri="{BB962C8B-B14F-4D97-AF65-F5344CB8AC3E}">
        <p14:creationId xmlns:p14="http://schemas.microsoft.com/office/powerpoint/2010/main" val="3015867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cover">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CD053C-9245-8B48-8396-FFFE49CE4D8E}"/>
              </a:ext>
            </a:extLst>
          </p:cNvPr>
          <p:cNvPicPr>
            <a:picLocks noChangeAspect="1"/>
          </p:cNvPicPr>
          <p:nvPr userDrawn="1"/>
        </p:nvPicPr>
        <p:blipFill>
          <a:blip r:embed="rId2"/>
          <a:stretch>
            <a:fillRect/>
          </a:stretch>
        </p:blipFill>
        <p:spPr>
          <a:xfrm>
            <a:off x="9298329" y="0"/>
            <a:ext cx="5787342" cy="6858000"/>
          </a:xfrm>
          <a:prstGeom prst="rect">
            <a:avLst/>
          </a:prstGeom>
        </p:spPr>
      </p:pic>
      <p:pic>
        <p:nvPicPr>
          <p:cNvPr id="4" name="Picture 3">
            <a:hlinkClick r:id="rId3"/>
            <a:extLst>
              <a:ext uri="{FF2B5EF4-FFF2-40B4-BE49-F238E27FC236}">
                <a16:creationId xmlns:a16="http://schemas.microsoft.com/office/drawing/2014/main" id="{2EFFD1F0-57A4-5B44-BDB6-2E19A19601C4}"/>
              </a:ext>
            </a:extLst>
          </p:cNvPr>
          <p:cNvPicPr>
            <a:picLocks noChangeAspect="1"/>
          </p:cNvPicPr>
          <p:nvPr userDrawn="1"/>
        </p:nvPicPr>
        <p:blipFill>
          <a:blip r:embed="rId4"/>
          <a:stretch>
            <a:fillRect/>
          </a:stretch>
        </p:blipFill>
        <p:spPr>
          <a:xfrm>
            <a:off x="1257250" y="6037788"/>
            <a:ext cx="239923" cy="235028"/>
          </a:xfrm>
          <a:prstGeom prst="rect">
            <a:avLst/>
          </a:prstGeom>
        </p:spPr>
      </p:pic>
      <p:pic>
        <p:nvPicPr>
          <p:cNvPr id="5" name="Picture 4">
            <a:hlinkClick r:id="rId5"/>
            <a:extLst>
              <a:ext uri="{FF2B5EF4-FFF2-40B4-BE49-F238E27FC236}">
                <a16:creationId xmlns:a16="http://schemas.microsoft.com/office/drawing/2014/main" id="{8F2D751F-3267-5E42-A91B-524235969A62}"/>
              </a:ext>
            </a:extLst>
          </p:cNvPr>
          <p:cNvPicPr>
            <a:picLocks noChangeAspect="1"/>
          </p:cNvPicPr>
          <p:nvPr userDrawn="1"/>
        </p:nvPicPr>
        <p:blipFill>
          <a:blip r:embed="rId6"/>
          <a:stretch>
            <a:fillRect/>
          </a:stretch>
        </p:blipFill>
        <p:spPr>
          <a:xfrm>
            <a:off x="1853367" y="6030445"/>
            <a:ext cx="293784" cy="293784"/>
          </a:xfrm>
          <a:prstGeom prst="rect">
            <a:avLst/>
          </a:prstGeom>
        </p:spPr>
      </p:pic>
      <p:pic>
        <p:nvPicPr>
          <p:cNvPr id="6" name="Picture 5">
            <a:hlinkClick r:id="rId7"/>
            <a:extLst>
              <a:ext uri="{FF2B5EF4-FFF2-40B4-BE49-F238E27FC236}">
                <a16:creationId xmlns:a16="http://schemas.microsoft.com/office/drawing/2014/main" id="{F4254632-E4A2-D84A-81B2-FBF89ABF6109}"/>
              </a:ext>
            </a:extLst>
          </p:cNvPr>
          <p:cNvPicPr>
            <a:picLocks noChangeAspect="1"/>
          </p:cNvPicPr>
          <p:nvPr userDrawn="1"/>
        </p:nvPicPr>
        <p:blipFill>
          <a:blip r:embed="rId8"/>
          <a:stretch>
            <a:fillRect/>
          </a:stretch>
        </p:blipFill>
        <p:spPr>
          <a:xfrm>
            <a:off x="610211" y="6048375"/>
            <a:ext cx="290846" cy="242371"/>
          </a:xfrm>
          <a:prstGeom prst="rect">
            <a:avLst/>
          </a:prstGeom>
        </p:spPr>
      </p:pic>
      <p:pic>
        <p:nvPicPr>
          <p:cNvPr id="8" name="Picture 7">
            <a:hlinkClick r:id="rId9"/>
            <a:extLst>
              <a:ext uri="{FF2B5EF4-FFF2-40B4-BE49-F238E27FC236}">
                <a16:creationId xmlns:a16="http://schemas.microsoft.com/office/drawing/2014/main" id="{24B68A55-1FD4-DF4B-B2E2-D043A47C0BEA}"/>
              </a:ext>
            </a:extLst>
          </p:cNvPr>
          <p:cNvPicPr>
            <a:picLocks noChangeAspect="1"/>
          </p:cNvPicPr>
          <p:nvPr userDrawn="1"/>
        </p:nvPicPr>
        <p:blipFill>
          <a:blip r:embed="rId10"/>
          <a:stretch>
            <a:fillRect/>
          </a:stretch>
        </p:blipFill>
        <p:spPr>
          <a:xfrm>
            <a:off x="2539205" y="6053146"/>
            <a:ext cx="357437" cy="249715"/>
          </a:xfrm>
          <a:prstGeom prst="rect">
            <a:avLst/>
          </a:prstGeom>
        </p:spPr>
      </p:pic>
      <p:pic>
        <p:nvPicPr>
          <p:cNvPr id="16" name="Picture 15">
            <a:extLst>
              <a:ext uri="{FF2B5EF4-FFF2-40B4-BE49-F238E27FC236}">
                <a16:creationId xmlns:a16="http://schemas.microsoft.com/office/drawing/2014/main" id="{412D4BAC-C8ED-FC4B-92A5-F420691AC5BB}"/>
              </a:ext>
            </a:extLst>
          </p:cNvPr>
          <p:cNvPicPr>
            <a:picLocks noChangeAspect="1"/>
          </p:cNvPicPr>
          <p:nvPr userDrawn="1"/>
        </p:nvPicPr>
        <p:blipFill>
          <a:blip r:embed="rId11"/>
          <a:stretch>
            <a:fillRect/>
          </a:stretch>
        </p:blipFill>
        <p:spPr>
          <a:xfrm>
            <a:off x="610211" y="555139"/>
            <a:ext cx="1663890" cy="568612"/>
          </a:xfrm>
          <a:prstGeom prst="rect">
            <a:avLst/>
          </a:prstGeom>
        </p:spPr>
      </p:pic>
      <p:sp>
        <p:nvSpPr>
          <p:cNvPr id="17" name="Title 1">
            <a:extLst>
              <a:ext uri="{FF2B5EF4-FFF2-40B4-BE49-F238E27FC236}">
                <a16:creationId xmlns:a16="http://schemas.microsoft.com/office/drawing/2014/main" id="{6AF40CA8-2273-3F4D-A5A3-6770C78D2864}"/>
              </a:ext>
            </a:extLst>
          </p:cNvPr>
          <p:cNvSpPr>
            <a:spLocks noGrp="1"/>
          </p:cNvSpPr>
          <p:nvPr>
            <p:ph type="ctrTitle"/>
          </p:nvPr>
        </p:nvSpPr>
        <p:spPr>
          <a:xfrm>
            <a:off x="844840" y="2396148"/>
            <a:ext cx="6515183" cy="1763476"/>
          </a:xfrm>
        </p:spPr>
        <p:txBody>
          <a:bodyPr anchor="t"/>
          <a:lstStyle>
            <a:lvl1pPr algn="l">
              <a:defRPr sz="5500" b="0" i="0">
                <a:solidFill>
                  <a:schemeClr val="bg1"/>
                </a:solidFill>
                <a:latin typeface="Degular" pitchFamily="82" charset="77"/>
              </a:defRPr>
            </a:lvl1pPr>
          </a:lstStyle>
          <a:p>
            <a:r>
              <a:rPr lang="en-GB"/>
              <a:t>Click to edit Master title style</a:t>
            </a:r>
            <a:endParaRPr lang="en-BE"/>
          </a:p>
        </p:txBody>
      </p:sp>
      <p:sp>
        <p:nvSpPr>
          <p:cNvPr id="18" name="Text Placeholder 3">
            <a:extLst>
              <a:ext uri="{FF2B5EF4-FFF2-40B4-BE49-F238E27FC236}">
                <a16:creationId xmlns:a16="http://schemas.microsoft.com/office/drawing/2014/main" id="{22CBA4BF-EA92-7E42-A1A0-B3CCBD4906D2}"/>
              </a:ext>
            </a:extLst>
          </p:cNvPr>
          <p:cNvSpPr>
            <a:spLocks noGrp="1"/>
          </p:cNvSpPr>
          <p:nvPr>
            <p:ph type="body" sz="half" idx="19"/>
          </p:nvPr>
        </p:nvSpPr>
        <p:spPr>
          <a:xfrm>
            <a:off x="844840" y="4886976"/>
            <a:ext cx="3564474" cy="242371"/>
          </a:xfrm>
        </p:spPr>
        <p:txBody>
          <a:bodyPr anchor="t"/>
          <a:lstStyle>
            <a:lvl1pPr marL="0" indent="0">
              <a:buNone/>
              <a:defRPr sz="1600" b="1" i="0">
                <a:solidFill>
                  <a:schemeClr val="bg1"/>
                </a:solidFill>
                <a:latin typeface="Degular Semibold" pitchFamily="8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9" name="Text Placeholder 3">
            <a:extLst>
              <a:ext uri="{FF2B5EF4-FFF2-40B4-BE49-F238E27FC236}">
                <a16:creationId xmlns:a16="http://schemas.microsoft.com/office/drawing/2014/main" id="{235B7EAE-C3D9-3548-A86E-5AE68383A0E6}"/>
              </a:ext>
            </a:extLst>
          </p:cNvPr>
          <p:cNvSpPr>
            <a:spLocks noGrp="1"/>
          </p:cNvSpPr>
          <p:nvPr>
            <p:ph type="body" sz="half" idx="20"/>
          </p:nvPr>
        </p:nvSpPr>
        <p:spPr>
          <a:xfrm>
            <a:off x="844840" y="5245564"/>
            <a:ext cx="3564474" cy="242371"/>
          </a:xfrm>
        </p:spPr>
        <p:txBody>
          <a:bodyPr anchor="t"/>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410373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slide">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1A288A-6850-8242-A49B-28A65418581C}"/>
              </a:ext>
            </a:extLst>
          </p:cNvPr>
          <p:cNvPicPr>
            <a:picLocks noChangeAspect="1"/>
          </p:cNvPicPr>
          <p:nvPr userDrawn="1"/>
        </p:nvPicPr>
        <p:blipFill>
          <a:blip r:embed="rId2"/>
          <a:stretch>
            <a:fillRect/>
          </a:stretch>
        </p:blipFill>
        <p:spPr>
          <a:xfrm>
            <a:off x="313358" y="6263983"/>
            <a:ext cx="1384300" cy="388401"/>
          </a:xfrm>
          <a:prstGeom prst="rect">
            <a:avLst/>
          </a:prstGeom>
        </p:spPr>
      </p:pic>
      <p:sp>
        <p:nvSpPr>
          <p:cNvPr id="9" name="Footer Placeholder 4">
            <a:extLst>
              <a:ext uri="{FF2B5EF4-FFF2-40B4-BE49-F238E27FC236}">
                <a16:creationId xmlns:a16="http://schemas.microsoft.com/office/drawing/2014/main" id="{F232010F-ED60-3446-840F-5D73095B6005}"/>
              </a:ext>
            </a:extLst>
          </p:cNvPr>
          <p:cNvSpPr>
            <a:spLocks noGrp="1"/>
          </p:cNvSpPr>
          <p:nvPr>
            <p:ph type="ftr" sz="quarter" idx="12"/>
          </p:nvPr>
        </p:nvSpPr>
        <p:spPr>
          <a:xfrm>
            <a:off x="4187155" y="6293443"/>
            <a:ext cx="7805531" cy="365125"/>
          </a:xfrm>
          <a:prstGeom prst="rect">
            <a:avLst/>
          </a:prstGeom>
        </p:spPr>
        <p:txBody>
          <a:bodyPr anchor="b"/>
          <a:lstStyle>
            <a:lvl1pPr algn="r">
              <a:defRPr sz="1400">
                <a:solidFill>
                  <a:schemeClr val="tx2"/>
                </a:solidFill>
                <a:latin typeface="Degular" pitchFamily="82" charset="77"/>
              </a:defRPr>
            </a:lvl1pPr>
          </a:lstStyle>
          <a:p>
            <a:endParaRPr lang="en-BE"/>
          </a:p>
        </p:txBody>
      </p:sp>
      <p:sp>
        <p:nvSpPr>
          <p:cNvPr id="25" name="Title 1">
            <a:extLst>
              <a:ext uri="{FF2B5EF4-FFF2-40B4-BE49-F238E27FC236}">
                <a16:creationId xmlns:a16="http://schemas.microsoft.com/office/drawing/2014/main" id="{977829EB-FA03-9844-919E-563131F1F496}"/>
              </a:ext>
            </a:extLst>
          </p:cNvPr>
          <p:cNvSpPr>
            <a:spLocks noGrp="1"/>
          </p:cNvSpPr>
          <p:nvPr>
            <p:ph type="title" hasCustomPrompt="1"/>
          </p:nvPr>
        </p:nvSpPr>
        <p:spPr>
          <a:xfrm>
            <a:off x="849774" y="1508251"/>
            <a:ext cx="1268392" cy="575193"/>
          </a:xfrm>
        </p:spPr>
        <p:txBody>
          <a:bodyPr/>
          <a:lstStyle>
            <a:lvl1pPr>
              <a:defRPr sz="3000" b="0" i="0">
                <a:latin typeface="Degular" pitchFamily="82" charset="77"/>
              </a:defRPr>
            </a:lvl1pPr>
          </a:lstStyle>
          <a:p>
            <a:r>
              <a:rPr lang="en-GB"/>
              <a:t>01</a:t>
            </a:r>
            <a:endParaRPr lang="en-BE"/>
          </a:p>
        </p:txBody>
      </p:sp>
      <p:sp>
        <p:nvSpPr>
          <p:cNvPr id="26" name="Text Placeholder 25">
            <a:extLst>
              <a:ext uri="{FF2B5EF4-FFF2-40B4-BE49-F238E27FC236}">
                <a16:creationId xmlns:a16="http://schemas.microsoft.com/office/drawing/2014/main" id="{49BF2300-81B5-D44A-85D8-AB7972879A07}"/>
              </a:ext>
            </a:extLst>
          </p:cNvPr>
          <p:cNvSpPr>
            <a:spLocks noGrp="1"/>
          </p:cNvSpPr>
          <p:nvPr>
            <p:ph type="body" sz="quarter" idx="14" hasCustomPrompt="1"/>
          </p:nvPr>
        </p:nvSpPr>
        <p:spPr>
          <a:xfrm>
            <a:off x="849313" y="2086622"/>
            <a:ext cx="4173537" cy="508000"/>
          </a:xfrm>
        </p:spPr>
        <p:txBody>
          <a:bodyPr/>
          <a:lstStyle>
            <a:lvl1pPr>
              <a:buNone/>
              <a:defRPr sz="1800"/>
            </a:lvl1pPr>
            <a:lvl2pPr>
              <a:buNone/>
              <a:defRPr/>
            </a:lvl2pPr>
            <a:lvl3pPr>
              <a:buNone/>
              <a:defRPr/>
            </a:lvl3pPr>
            <a:lvl4pPr>
              <a:buNone/>
              <a:defRPr/>
            </a:lvl4pPr>
            <a:lvl5pPr>
              <a:buNone/>
              <a:defRPr/>
            </a:lvl5pPr>
          </a:lstStyle>
          <a:p>
            <a:pPr lvl="0"/>
            <a:r>
              <a:rPr lang="en-GB"/>
              <a:t>Chapter title</a:t>
            </a:r>
            <a:endParaRPr lang="en-BE"/>
          </a:p>
        </p:txBody>
      </p:sp>
      <p:sp>
        <p:nvSpPr>
          <p:cNvPr id="28" name="Text Placeholder 25">
            <a:extLst>
              <a:ext uri="{FF2B5EF4-FFF2-40B4-BE49-F238E27FC236}">
                <a16:creationId xmlns:a16="http://schemas.microsoft.com/office/drawing/2014/main" id="{56BD720F-7BBA-F14A-B99C-BF693C8A84EA}"/>
              </a:ext>
            </a:extLst>
          </p:cNvPr>
          <p:cNvSpPr>
            <a:spLocks noGrp="1"/>
          </p:cNvSpPr>
          <p:nvPr>
            <p:ph type="body" sz="quarter" idx="15" hasCustomPrompt="1"/>
          </p:nvPr>
        </p:nvSpPr>
        <p:spPr>
          <a:xfrm>
            <a:off x="849313" y="3325114"/>
            <a:ext cx="4173537" cy="508000"/>
          </a:xfrm>
        </p:spPr>
        <p:txBody>
          <a:bodyPr/>
          <a:lstStyle>
            <a:lvl1pPr>
              <a:buNone/>
              <a:defRPr sz="1800"/>
            </a:lvl1pPr>
            <a:lvl2pPr>
              <a:buNone/>
              <a:defRPr/>
            </a:lvl2pPr>
            <a:lvl3pPr>
              <a:buNone/>
              <a:defRPr/>
            </a:lvl3pPr>
            <a:lvl4pPr>
              <a:buNone/>
              <a:defRPr/>
            </a:lvl4pPr>
            <a:lvl5pPr>
              <a:buNone/>
              <a:defRPr/>
            </a:lvl5pPr>
          </a:lstStyle>
          <a:p>
            <a:pPr lvl="0"/>
            <a:r>
              <a:rPr lang="en-GB"/>
              <a:t>Chapter title</a:t>
            </a:r>
            <a:endParaRPr lang="en-BE"/>
          </a:p>
        </p:txBody>
      </p:sp>
      <p:sp>
        <p:nvSpPr>
          <p:cNvPr id="30" name="Text Placeholder 25">
            <a:extLst>
              <a:ext uri="{FF2B5EF4-FFF2-40B4-BE49-F238E27FC236}">
                <a16:creationId xmlns:a16="http://schemas.microsoft.com/office/drawing/2014/main" id="{B386DDEF-2EF2-3644-A373-96005F8F5239}"/>
              </a:ext>
            </a:extLst>
          </p:cNvPr>
          <p:cNvSpPr>
            <a:spLocks noGrp="1"/>
          </p:cNvSpPr>
          <p:nvPr>
            <p:ph type="body" sz="quarter" idx="16" hasCustomPrompt="1"/>
          </p:nvPr>
        </p:nvSpPr>
        <p:spPr>
          <a:xfrm>
            <a:off x="849313" y="4598329"/>
            <a:ext cx="4173537" cy="508000"/>
          </a:xfrm>
        </p:spPr>
        <p:txBody>
          <a:bodyPr/>
          <a:lstStyle>
            <a:lvl1pPr>
              <a:buNone/>
              <a:defRPr sz="1800"/>
            </a:lvl1pPr>
            <a:lvl2pPr>
              <a:buNone/>
              <a:defRPr/>
            </a:lvl2pPr>
            <a:lvl3pPr>
              <a:buNone/>
              <a:defRPr/>
            </a:lvl3pPr>
            <a:lvl4pPr>
              <a:buNone/>
              <a:defRPr/>
            </a:lvl4pPr>
            <a:lvl5pPr>
              <a:buNone/>
              <a:defRPr/>
            </a:lvl5pPr>
          </a:lstStyle>
          <a:p>
            <a:pPr lvl="0"/>
            <a:r>
              <a:rPr lang="en-GB"/>
              <a:t>Chapter title</a:t>
            </a:r>
            <a:endParaRPr lang="en-BE"/>
          </a:p>
        </p:txBody>
      </p:sp>
      <p:sp>
        <p:nvSpPr>
          <p:cNvPr id="34" name="Text Placeholder 33">
            <a:extLst>
              <a:ext uri="{FF2B5EF4-FFF2-40B4-BE49-F238E27FC236}">
                <a16:creationId xmlns:a16="http://schemas.microsoft.com/office/drawing/2014/main" id="{6AD44A57-7281-5642-8E4E-4FB9467411A5}"/>
              </a:ext>
            </a:extLst>
          </p:cNvPr>
          <p:cNvSpPr>
            <a:spLocks noGrp="1"/>
          </p:cNvSpPr>
          <p:nvPr>
            <p:ph type="body" sz="quarter" idx="17" hasCustomPrompt="1"/>
          </p:nvPr>
        </p:nvSpPr>
        <p:spPr>
          <a:xfrm>
            <a:off x="849313" y="2789943"/>
            <a:ext cx="1026379" cy="503914"/>
          </a:xfrm>
        </p:spPr>
        <p:txBody>
          <a:bodyPr/>
          <a:lstStyle>
            <a:lvl1pPr>
              <a:buNone/>
              <a:defRPr sz="3000"/>
            </a:lvl1pPr>
            <a:lvl2pPr>
              <a:buNone/>
              <a:defRPr/>
            </a:lvl2pPr>
            <a:lvl3pPr>
              <a:buNone/>
              <a:defRPr/>
            </a:lvl3pPr>
            <a:lvl4pPr>
              <a:buNone/>
              <a:defRPr/>
            </a:lvl4pPr>
            <a:lvl5pPr>
              <a:buNone/>
              <a:defRPr/>
            </a:lvl5pPr>
          </a:lstStyle>
          <a:p>
            <a:pPr lvl="0"/>
            <a:r>
              <a:rPr lang="en-GB"/>
              <a:t>02</a:t>
            </a:r>
            <a:endParaRPr lang="en-BE"/>
          </a:p>
        </p:txBody>
      </p:sp>
      <p:sp>
        <p:nvSpPr>
          <p:cNvPr id="39" name="Text Placeholder 38">
            <a:extLst>
              <a:ext uri="{FF2B5EF4-FFF2-40B4-BE49-F238E27FC236}">
                <a16:creationId xmlns:a16="http://schemas.microsoft.com/office/drawing/2014/main" id="{3CBF9E22-CECD-F340-9932-E4B2BED5A256}"/>
              </a:ext>
            </a:extLst>
          </p:cNvPr>
          <p:cNvSpPr>
            <a:spLocks noGrp="1"/>
          </p:cNvSpPr>
          <p:nvPr>
            <p:ph type="body" sz="quarter" idx="18" hasCustomPrompt="1"/>
          </p:nvPr>
        </p:nvSpPr>
        <p:spPr>
          <a:xfrm>
            <a:off x="849313" y="4028594"/>
            <a:ext cx="1384300" cy="569913"/>
          </a:xfrm>
        </p:spPr>
        <p:txBody>
          <a:bodyPr/>
          <a:lstStyle>
            <a:lvl1pPr>
              <a:buNone/>
              <a:defRPr sz="3000"/>
            </a:lvl1pPr>
            <a:lvl2pPr>
              <a:buNone/>
              <a:defRPr/>
            </a:lvl2pPr>
            <a:lvl3pPr>
              <a:buNone/>
              <a:defRPr/>
            </a:lvl3pPr>
            <a:lvl4pPr>
              <a:buNone/>
              <a:defRPr/>
            </a:lvl4pPr>
            <a:lvl5pPr>
              <a:buNone/>
              <a:defRPr/>
            </a:lvl5pPr>
          </a:lstStyle>
          <a:p>
            <a:pPr lvl="0"/>
            <a:r>
              <a:rPr lang="en-GB"/>
              <a:t>03</a:t>
            </a:r>
            <a:endParaRPr lang="en-BE"/>
          </a:p>
        </p:txBody>
      </p:sp>
      <p:sp>
        <p:nvSpPr>
          <p:cNvPr id="54" name="Image">
            <a:extLst>
              <a:ext uri="{FF2B5EF4-FFF2-40B4-BE49-F238E27FC236}">
                <a16:creationId xmlns:a16="http://schemas.microsoft.com/office/drawing/2014/main" id="{1E33A18F-09B9-CD49-9A8B-B05B1C9921D0}"/>
              </a:ext>
            </a:extLst>
          </p:cNvPr>
          <p:cNvSpPr>
            <a:spLocks noGrp="1"/>
          </p:cNvSpPr>
          <p:nvPr>
            <p:ph type="pic" idx="13"/>
          </p:nvPr>
        </p:nvSpPr>
        <p:spPr>
          <a:xfrm>
            <a:off x="6142339" y="0"/>
            <a:ext cx="4126374" cy="5268470"/>
          </a:xfrm>
          <a:prstGeom prst="rect">
            <a:avLst/>
          </a:prstGeom>
          <a:pattFill prst="pct25">
            <a:fgClr>
              <a:schemeClr val="accent2"/>
            </a:fgClr>
            <a:bgClr>
              <a:schemeClr val="bg1"/>
            </a:bgClr>
          </a:pattFill>
        </p:spPr>
        <p:txBody>
          <a:bodyPr lIns="91439" tIns="45719" rIns="91439" bIns="45719">
            <a:noAutofit/>
          </a:bodyPr>
          <a:lstStyle/>
          <a:p>
            <a:endParaRPr/>
          </a:p>
        </p:txBody>
      </p:sp>
      <p:sp>
        <p:nvSpPr>
          <p:cNvPr id="55" name="Text Placeholder 2">
            <a:extLst>
              <a:ext uri="{FF2B5EF4-FFF2-40B4-BE49-F238E27FC236}">
                <a16:creationId xmlns:a16="http://schemas.microsoft.com/office/drawing/2014/main" id="{44E390A7-DBC1-5446-BE50-C33F2D580FEA}"/>
              </a:ext>
            </a:extLst>
          </p:cNvPr>
          <p:cNvSpPr>
            <a:spLocks noGrp="1"/>
          </p:cNvSpPr>
          <p:nvPr>
            <p:ph type="body" sz="quarter" idx="19" hasCustomPrompt="1"/>
          </p:nvPr>
        </p:nvSpPr>
        <p:spPr>
          <a:xfrm>
            <a:off x="7808976" y="1589530"/>
            <a:ext cx="3865484" cy="1281686"/>
          </a:xfrm>
        </p:spPr>
        <p:txBody>
          <a:bodyPr/>
          <a:lstStyle>
            <a:lvl1pPr algn="r">
              <a:buNone/>
              <a:defRPr sz="6000">
                <a:solidFill>
                  <a:schemeClr val="accent1"/>
                </a:solidFill>
              </a:defRPr>
            </a:lvl1pPr>
          </a:lstStyle>
          <a:p>
            <a:pPr lvl="0"/>
            <a:r>
              <a:rPr lang="en-GB"/>
              <a:t>CONTENTS</a:t>
            </a:r>
            <a:endParaRPr lang="en-BE"/>
          </a:p>
        </p:txBody>
      </p:sp>
    </p:spTree>
    <p:extLst>
      <p:ext uri="{BB962C8B-B14F-4D97-AF65-F5344CB8AC3E}">
        <p14:creationId xmlns:p14="http://schemas.microsoft.com/office/powerpoint/2010/main" val="42320268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full page graph">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BF93C5-83C5-F94B-9A8B-21C36BF06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3358" y="6214031"/>
            <a:ext cx="1562334" cy="438353"/>
          </a:xfrm>
          <a:prstGeom prst="rect">
            <a:avLst/>
          </a:prstGeom>
        </p:spPr>
      </p:pic>
      <p:sp>
        <p:nvSpPr>
          <p:cNvPr id="8" name="Footer Placeholder 4">
            <a:extLst>
              <a:ext uri="{FF2B5EF4-FFF2-40B4-BE49-F238E27FC236}">
                <a16:creationId xmlns:a16="http://schemas.microsoft.com/office/drawing/2014/main" id="{4442BDFB-1F4B-EA4D-B065-A9861FA5E9EC}"/>
              </a:ext>
            </a:extLst>
          </p:cNvPr>
          <p:cNvSpPr>
            <a:spLocks noGrp="1"/>
          </p:cNvSpPr>
          <p:nvPr>
            <p:ph type="ftr" sz="quarter" idx="12"/>
          </p:nvPr>
        </p:nvSpPr>
        <p:spPr>
          <a:xfrm>
            <a:off x="4104859" y="6316593"/>
            <a:ext cx="7805531" cy="365125"/>
          </a:xfrm>
          <a:prstGeom prst="rect">
            <a:avLst/>
          </a:prstGeom>
        </p:spPr>
        <p:txBody>
          <a:bodyPr anchor="b"/>
          <a:lstStyle>
            <a:lvl1pPr algn="r">
              <a:defRPr sz="1400">
                <a:solidFill>
                  <a:schemeClr val="tx2"/>
                </a:solidFill>
                <a:latin typeface="Arial" panose="020B0604020202020204" pitchFamily="34" charset="0"/>
                <a:cs typeface="Arial" panose="020B0604020202020204" pitchFamily="34" charset="0"/>
              </a:defRPr>
            </a:lvl1pPr>
          </a:lstStyle>
          <a:p>
            <a:endParaRPr lang="en-BE">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06ED5B5-CF07-C44C-BFC9-5BEC025B4D09}"/>
              </a:ext>
            </a:extLst>
          </p:cNvPr>
          <p:cNvSpPr/>
          <p:nvPr userDrawn="1"/>
        </p:nvSpPr>
        <p:spPr>
          <a:xfrm>
            <a:off x="615297" y="0"/>
            <a:ext cx="11576703" cy="5748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Rectangle 11">
            <a:extLst>
              <a:ext uri="{FF2B5EF4-FFF2-40B4-BE49-F238E27FC236}">
                <a16:creationId xmlns:a16="http://schemas.microsoft.com/office/drawing/2014/main" id="{38BABF3C-7B9F-3A41-80CB-1D842C42C3C0}"/>
              </a:ext>
            </a:extLst>
          </p:cNvPr>
          <p:cNvSpPr/>
          <p:nvPr userDrawn="1"/>
        </p:nvSpPr>
        <p:spPr>
          <a:xfrm>
            <a:off x="4104859" y="5051704"/>
            <a:ext cx="8087141" cy="1162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Text Placeholder 25">
            <a:extLst>
              <a:ext uri="{FF2B5EF4-FFF2-40B4-BE49-F238E27FC236}">
                <a16:creationId xmlns:a16="http://schemas.microsoft.com/office/drawing/2014/main" id="{19B4B5E8-5565-4446-83E6-B9A00C2B21B9}"/>
              </a:ext>
            </a:extLst>
          </p:cNvPr>
          <p:cNvSpPr>
            <a:spLocks noGrp="1"/>
          </p:cNvSpPr>
          <p:nvPr>
            <p:ph type="body" sz="quarter" idx="16" hasCustomPrompt="1"/>
          </p:nvPr>
        </p:nvSpPr>
        <p:spPr>
          <a:xfrm>
            <a:off x="4435267" y="5051704"/>
            <a:ext cx="7382359" cy="1142998"/>
          </a:xfrm>
        </p:spPr>
        <p:txBody>
          <a:bodyPr anchor="ctr"/>
          <a:lstStyle>
            <a:lvl1pPr marL="0" indent="0" algn="l">
              <a:lnSpc>
                <a:spcPct val="100000"/>
              </a:lnSpc>
              <a:spcBef>
                <a:spcPts val="0"/>
              </a:spcBef>
              <a:buNone/>
              <a:defRPr sz="1800" b="1" i="0">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GB"/>
              <a:t>Insert slide caption here</a:t>
            </a:r>
          </a:p>
        </p:txBody>
      </p:sp>
      <p:sp>
        <p:nvSpPr>
          <p:cNvPr id="14" name="Text Placeholder 25">
            <a:extLst>
              <a:ext uri="{FF2B5EF4-FFF2-40B4-BE49-F238E27FC236}">
                <a16:creationId xmlns:a16="http://schemas.microsoft.com/office/drawing/2014/main" id="{65BED255-F076-8C40-B6E7-378E5B2F71CE}"/>
              </a:ext>
            </a:extLst>
          </p:cNvPr>
          <p:cNvSpPr>
            <a:spLocks noGrp="1"/>
          </p:cNvSpPr>
          <p:nvPr>
            <p:ph type="body" sz="quarter" idx="15" hasCustomPrompt="1"/>
          </p:nvPr>
        </p:nvSpPr>
        <p:spPr>
          <a:xfrm>
            <a:off x="1094525" y="384561"/>
            <a:ext cx="7254716" cy="529839"/>
          </a:xfrm>
        </p:spPr>
        <p:txBody>
          <a:bodyPr anchor="t"/>
          <a:lstStyle>
            <a:lvl1pPr marL="0" indent="0">
              <a:lnSpc>
                <a:spcPct val="100000"/>
              </a:lnSpc>
              <a:spcBef>
                <a:spcPts val="0"/>
              </a:spcBef>
              <a:buNone/>
              <a:defRPr sz="2200"/>
            </a:lvl1pPr>
            <a:lvl2pPr>
              <a:buNone/>
              <a:defRPr/>
            </a:lvl2pPr>
            <a:lvl3pPr>
              <a:buNone/>
              <a:defRPr/>
            </a:lvl3pPr>
            <a:lvl4pPr>
              <a:buNone/>
              <a:defRPr/>
            </a:lvl4pPr>
            <a:lvl5pPr>
              <a:buNone/>
              <a:defRPr/>
            </a:lvl5pPr>
          </a:lstStyle>
          <a:p>
            <a:pPr lvl="0"/>
            <a:r>
              <a:rPr lang="en-GB"/>
              <a:t>Click to add a Graph description</a:t>
            </a:r>
            <a:endParaRPr lang="en-BE"/>
          </a:p>
        </p:txBody>
      </p:sp>
    </p:spTree>
    <p:extLst>
      <p:ext uri="{BB962C8B-B14F-4D97-AF65-F5344CB8AC3E}">
        <p14:creationId xmlns:p14="http://schemas.microsoft.com/office/powerpoint/2010/main" val="3918662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title slide">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27AFFF-B429-5149-B8E2-8C83D5CE28E9}"/>
              </a:ext>
            </a:extLst>
          </p:cNvPr>
          <p:cNvPicPr>
            <a:picLocks noChangeAspect="1"/>
          </p:cNvPicPr>
          <p:nvPr userDrawn="1"/>
        </p:nvPicPr>
        <p:blipFill>
          <a:blip r:embed="rId2"/>
          <a:stretch>
            <a:fillRect/>
          </a:stretch>
        </p:blipFill>
        <p:spPr>
          <a:xfrm>
            <a:off x="313358" y="6214031"/>
            <a:ext cx="1562334" cy="438353"/>
          </a:xfrm>
          <a:prstGeom prst="rect">
            <a:avLst/>
          </a:prstGeom>
        </p:spPr>
      </p:pic>
      <p:sp>
        <p:nvSpPr>
          <p:cNvPr id="11" name="Title 1">
            <a:extLst>
              <a:ext uri="{FF2B5EF4-FFF2-40B4-BE49-F238E27FC236}">
                <a16:creationId xmlns:a16="http://schemas.microsoft.com/office/drawing/2014/main" id="{2F769E87-C1CA-514E-AD3E-9FFF7EA0DEE4}"/>
              </a:ext>
            </a:extLst>
          </p:cNvPr>
          <p:cNvSpPr>
            <a:spLocks noGrp="1"/>
          </p:cNvSpPr>
          <p:nvPr>
            <p:ph type="ctrTitle"/>
          </p:nvPr>
        </p:nvSpPr>
        <p:spPr>
          <a:xfrm>
            <a:off x="844841" y="1525036"/>
            <a:ext cx="4416272" cy="2387600"/>
          </a:xfrm>
        </p:spPr>
        <p:txBody>
          <a:bodyPr anchor="t"/>
          <a:lstStyle>
            <a:lvl1pPr algn="l">
              <a:defRPr sz="5500" b="0" i="0">
                <a:solidFill>
                  <a:schemeClr val="tx2"/>
                </a:solidFill>
                <a:latin typeface="Degular Semibold" pitchFamily="82" charset="77"/>
              </a:defRPr>
            </a:lvl1pPr>
          </a:lstStyle>
          <a:p>
            <a:r>
              <a:rPr lang="en-GB"/>
              <a:t>Click to edit Master title style</a:t>
            </a:r>
            <a:endParaRPr lang="en-BE"/>
          </a:p>
        </p:txBody>
      </p:sp>
      <p:pic>
        <p:nvPicPr>
          <p:cNvPr id="5" name="Picture 4">
            <a:extLst>
              <a:ext uri="{FF2B5EF4-FFF2-40B4-BE49-F238E27FC236}">
                <a16:creationId xmlns:a16="http://schemas.microsoft.com/office/drawing/2014/main" id="{3A42C721-E360-564E-983B-CB55FE33B97A}"/>
              </a:ext>
            </a:extLst>
          </p:cNvPr>
          <p:cNvPicPr>
            <a:picLocks noChangeAspect="1"/>
          </p:cNvPicPr>
          <p:nvPr userDrawn="1"/>
        </p:nvPicPr>
        <p:blipFill>
          <a:blip r:embed="rId3"/>
          <a:stretch>
            <a:fillRect/>
          </a:stretch>
        </p:blipFill>
        <p:spPr>
          <a:xfrm>
            <a:off x="8892254" y="4774918"/>
            <a:ext cx="3028479" cy="3613499"/>
          </a:xfrm>
          <a:prstGeom prst="rect">
            <a:avLst/>
          </a:prstGeom>
        </p:spPr>
      </p:pic>
      <p:sp>
        <p:nvSpPr>
          <p:cNvPr id="8" name="Image">
            <a:extLst>
              <a:ext uri="{FF2B5EF4-FFF2-40B4-BE49-F238E27FC236}">
                <a16:creationId xmlns:a16="http://schemas.microsoft.com/office/drawing/2014/main" id="{9B58738D-DF36-504D-8D0F-E86CE10A3411}"/>
              </a:ext>
            </a:extLst>
          </p:cNvPr>
          <p:cNvSpPr>
            <a:spLocks noGrp="1"/>
          </p:cNvSpPr>
          <p:nvPr>
            <p:ph type="pic" idx="13"/>
          </p:nvPr>
        </p:nvSpPr>
        <p:spPr>
          <a:xfrm>
            <a:off x="6142339" y="1589530"/>
            <a:ext cx="4126374" cy="5268470"/>
          </a:xfrm>
          <a:prstGeom prst="rect">
            <a:avLst/>
          </a:prstGeom>
          <a:pattFill prst="pct25">
            <a:fgClr>
              <a:schemeClr val="accent2"/>
            </a:fgClr>
            <a:bgClr>
              <a:schemeClr val="bg1"/>
            </a:bgClr>
          </a:pattFill>
        </p:spPr>
        <p:txBody>
          <a:bodyPr lIns="91439" tIns="45719" rIns="91439" bIns="45719">
            <a:noAutofit/>
          </a:bodyPr>
          <a:lstStyle/>
          <a:p>
            <a:endParaRPr/>
          </a:p>
        </p:txBody>
      </p:sp>
      <p:sp>
        <p:nvSpPr>
          <p:cNvPr id="3" name="Text Placeholder 2">
            <a:extLst>
              <a:ext uri="{FF2B5EF4-FFF2-40B4-BE49-F238E27FC236}">
                <a16:creationId xmlns:a16="http://schemas.microsoft.com/office/drawing/2014/main" id="{F3FD18D0-48EA-8146-9B87-95D92B9EF30A}"/>
              </a:ext>
            </a:extLst>
          </p:cNvPr>
          <p:cNvSpPr>
            <a:spLocks noGrp="1"/>
          </p:cNvSpPr>
          <p:nvPr>
            <p:ph type="body" sz="quarter" idx="14" hasCustomPrompt="1"/>
          </p:nvPr>
        </p:nvSpPr>
        <p:spPr>
          <a:xfrm>
            <a:off x="9753082" y="1589530"/>
            <a:ext cx="1921378" cy="1281686"/>
          </a:xfrm>
        </p:spPr>
        <p:txBody>
          <a:bodyPr/>
          <a:lstStyle>
            <a:lvl1pPr algn="r">
              <a:buNone/>
              <a:defRPr sz="6000">
                <a:solidFill>
                  <a:schemeClr val="tx2"/>
                </a:solidFill>
              </a:defRPr>
            </a:lvl1pPr>
          </a:lstStyle>
          <a:p>
            <a:pPr lvl="0"/>
            <a:r>
              <a:rPr lang="en-GB"/>
              <a:t>01</a:t>
            </a:r>
            <a:endParaRPr lang="en-BE"/>
          </a:p>
        </p:txBody>
      </p:sp>
      <p:sp>
        <p:nvSpPr>
          <p:cNvPr id="9" name="Subtitle 2">
            <a:extLst>
              <a:ext uri="{FF2B5EF4-FFF2-40B4-BE49-F238E27FC236}">
                <a16:creationId xmlns:a16="http://schemas.microsoft.com/office/drawing/2014/main" id="{6E3859EA-A53E-F441-9879-BA04679B382E}"/>
              </a:ext>
            </a:extLst>
          </p:cNvPr>
          <p:cNvSpPr>
            <a:spLocks noGrp="1"/>
          </p:cNvSpPr>
          <p:nvPr>
            <p:ph type="subTitle" idx="1"/>
          </p:nvPr>
        </p:nvSpPr>
        <p:spPr>
          <a:xfrm>
            <a:off x="844841" y="4436948"/>
            <a:ext cx="3955759" cy="1030288"/>
          </a:xfrm>
        </p:spPr>
        <p:txBody>
          <a:bodyPr anchor="b"/>
          <a:lstStyle>
            <a:lvl1pPr marL="0" indent="0" algn="l">
              <a:buNone/>
              <a:defRPr sz="2000" b="0" i="0">
                <a:solidFill>
                  <a:schemeClr val="tx2"/>
                </a:solidFill>
                <a:latin typeface="Degular Semibold" pitchFamily="8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Tree>
    <p:extLst>
      <p:ext uri="{BB962C8B-B14F-4D97-AF65-F5344CB8AC3E}">
        <p14:creationId xmlns:p14="http://schemas.microsoft.com/office/powerpoint/2010/main" val="977417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lf-picture half-content">
    <p:bg>
      <p:bgPr>
        <a:solidFill>
          <a:schemeClr val="bg2"/>
        </a:solidFill>
        <a:effectLst/>
      </p:bgPr>
    </p:bg>
    <p:spTree>
      <p:nvGrpSpPr>
        <p:cNvPr id="1" name=""/>
        <p:cNvGrpSpPr/>
        <p:nvPr/>
      </p:nvGrpSpPr>
      <p:grpSpPr>
        <a:xfrm>
          <a:off x="0" y="0"/>
          <a:ext cx="0" cy="0"/>
          <a:chOff x="0" y="0"/>
          <a:chExt cx="0" cy="0"/>
        </a:xfrm>
      </p:grpSpPr>
      <p:sp>
        <p:nvSpPr>
          <p:cNvPr id="3" name="Image">
            <a:extLst>
              <a:ext uri="{FF2B5EF4-FFF2-40B4-BE49-F238E27FC236}">
                <a16:creationId xmlns:a16="http://schemas.microsoft.com/office/drawing/2014/main" id="{1755633A-A945-3D4A-9175-AD7E5714479D}"/>
              </a:ext>
            </a:extLst>
          </p:cNvPr>
          <p:cNvSpPr>
            <a:spLocks noGrp="1"/>
          </p:cNvSpPr>
          <p:nvPr>
            <p:ph type="pic" idx="13"/>
          </p:nvPr>
        </p:nvSpPr>
        <p:spPr>
          <a:xfrm>
            <a:off x="0" y="0"/>
            <a:ext cx="6096000" cy="6858000"/>
          </a:xfrm>
          <a:prstGeom prst="rect">
            <a:avLst/>
          </a:prstGeom>
          <a:pattFill prst="pct25">
            <a:fgClr>
              <a:schemeClr val="accent2"/>
            </a:fgClr>
            <a:bgClr>
              <a:schemeClr val="bg1"/>
            </a:bgClr>
          </a:pattFill>
        </p:spPr>
        <p:txBody>
          <a:bodyPr lIns="91439" tIns="45719" rIns="91439" bIns="45719">
            <a:noAutofit/>
          </a:bodyPr>
          <a:lstStyle/>
          <a:p>
            <a:endParaRPr/>
          </a:p>
        </p:txBody>
      </p:sp>
      <p:sp>
        <p:nvSpPr>
          <p:cNvPr id="2" name="Title 1">
            <a:extLst>
              <a:ext uri="{FF2B5EF4-FFF2-40B4-BE49-F238E27FC236}">
                <a16:creationId xmlns:a16="http://schemas.microsoft.com/office/drawing/2014/main" id="{6469459B-6477-6E47-B991-17EADFB066F5}"/>
              </a:ext>
            </a:extLst>
          </p:cNvPr>
          <p:cNvSpPr>
            <a:spLocks noGrp="1"/>
          </p:cNvSpPr>
          <p:nvPr>
            <p:ph type="title"/>
          </p:nvPr>
        </p:nvSpPr>
        <p:spPr>
          <a:xfrm>
            <a:off x="847344" y="1550266"/>
            <a:ext cx="3322320" cy="2729126"/>
          </a:xfrm>
        </p:spPr>
        <p:txBody>
          <a:bodyPr/>
          <a:lstStyle>
            <a:lvl1pPr>
              <a:defRPr>
                <a:solidFill>
                  <a:schemeClr val="bg1"/>
                </a:solidFill>
              </a:defRPr>
            </a:lvl1pPr>
          </a:lstStyle>
          <a:p>
            <a:r>
              <a:rPr lang="en-GB"/>
              <a:t>Click to edit Master title style</a:t>
            </a:r>
            <a:endParaRPr lang="en-BE"/>
          </a:p>
        </p:txBody>
      </p:sp>
      <p:sp>
        <p:nvSpPr>
          <p:cNvPr id="4" name="Text Placeholder 25">
            <a:extLst>
              <a:ext uri="{FF2B5EF4-FFF2-40B4-BE49-F238E27FC236}">
                <a16:creationId xmlns:a16="http://schemas.microsoft.com/office/drawing/2014/main" id="{19FE4E2B-FE59-E546-94B7-8FB871D7F9DA}"/>
              </a:ext>
            </a:extLst>
          </p:cNvPr>
          <p:cNvSpPr>
            <a:spLocks noGrp="1"/>
          </p:cNvSpPr>
          <p:nvPr>
            <p:ph type="body" sz="quarter" idx="14" hasCustomPrompt="1"/>
          </p:nvPr>
        </p:nvSpPr>
        <p:spPr>
          <a:xfrm>
            <a:off x="7017919" y="1550266"/>
            <a:ext cx="3449205" cy="508000"/>
          </a:xfrm>
        </p:spPr>
        <p:txBody>
          <a:bodyPr/>
          <a:lstStyle>
            <a:lvl1pPr>
              <a:buNone/>
              <a:defRPr sz="2200"/>
            </a:lvl1pPr>
            <a:lvl2pPr>
              <a:buNone/>
              <a:defRPr/>
            </a:lvl2pPr>
            <a:lvl3pPr>
              <a:buNone/>
              <a:defRPr/>
            </a:lvl3pPr>
            <a:lvl4pPr>
              <a:buNone/>
              <a:defRPr/>
            </a:lvl4pPr>
            <a:lvl5pPr>
              <a:buNone/>
              <a:defRPr/>
            </a:lvl5pPr>
          </a:lstStyle>
          <a:p>
            <a:pPr lvl="0"/>
            <a:r>
              <a:rPr lang="en-GB"/>
              <a:t>Click to add a </a:t>
            </a:r>
            <a:r>
              <a:rPr lang="en-GB" err="1"/>
              <a:t>subheadline</a:t>
            </a:r>
            <a:endParaRPr lang="en-BE"/>
          </a:p>
        </p:txBody>
      </p:sp>
      <p:pic>
        <p:nvPicPr>
          <p:cNvPr id="6" name="Picture 5">
            <a:extLst>
              <a:ext uri="{FF2B5EF4-FFF2-40B4-BE49-F238E27FC236}">
                <a16:creationId xmlns:a16="http://schemas.microsoft.com/office/drawing/2014/main" id="{593113CA-B1EE-D442-8701-CF1FA756117F}"/>
              </a:ext>
            </a:extLst>
          </p:cNvPr>
          <p:cNvPicPr>
            <a:picLocks noChangeAspect="1"/>
          </p:cNvPicPr>
          <p:nvPr userDrawn="1"/>
        </p:nvPicPr>
        <p:blipFill>
          <a:blip r:embed="rId2"/>
          <a:stretch>
            <a:fillRect/>
          </a:stretch>
        </p:blipFill>
        <p:spPr>
          <a:xfrm>
            <a:off x="313358" y="6214031"/>
            <a:ext cx="1562334" cy="438353"/>
          </a:xfrm>
          <a:prstGeom prst="rect">
            <a:avLst/>
          </a:prstGeom>
        </p:spPr>
      </p:pic>
      <p:sp>
        <p:nvSpPr>
          <p:cNvPr id="8" name="Text Placeholder 3">
            <a:extLst>
              <a:ext uri="{FF2B5EF4-FFF2-40B4-BE49-F238E27FC236}">
                <a16:creationId xmlns:a16="http://schemas.microsoft.com/office/drawing/2014/main" id="{CB32B40B-8008-0746-BBAE-DE1C216CFE60}"/>
              </a:ext>
            </a:extLst>
          </p:cNvPr>
          <p:cNvSpPr>
            <a:spLocks noGrp="1"/>
          </p:cNvSpPr>
          <p:nvPr>
            <p:ph type="body" sz="half" idx="2"/>
          </p:nvPr>
        </p:nvSpPr>
        <p:spPr>
          <a:xfrm>
            <a:off x="7017919" y="2841662"/>
            <a:ext cx="3932237" cy="2681314"/>
          </a:xfrm>
        </p:spPr>
        <p:txBody>
          <a:bodyPr anchor="b"/>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Footer Placeholder 4">
            <a:extLst>
              <a:ext uri="{FF2B5EF4-FFF2-40B4-BE49-F238E27FC236}">
                <a16:creationId xmlns:a16="http://schemas.microsoft.com/office/drawing/2014/main" id="{68D70F80-359A-5E41-8CC1-1603247110D8}"/>
              </a:ext>
            </a:extLst>
          </p:cNvPr>
          <p:cNvSpPr>
            <a:spLocks noGrp="1"/>
          </p:cNvSpPr>
          <p:nvPr>
            <p:ph type="ftr" sz="quarter" idx="12"/>
          </p:nvPr>
        </p:nvSpPr>
        <p:spPr>
          <a:xfrm>
            <a:off x="4187155" y="6293443"/>
            <a:ext cx="7805531" cy="365125"/>
          </a:xfrm>
          <a:prstGeom prst="rect">
            <a:avLst/>
          </a:prstGeom>
        </p:spPr>
        <p:txBody>
          <a:bodyPr anchor="b"/>
          <a:lstStyle>
            <a:lvl1pPr algn="r">
              <a:defRPr sz="1400">
                <a:solidFill>
                  <a:schemeClr val="tx2"/>
                </a:solidFill>
                <a:latin typeface="Degular" pitchFamily="82" charset="77"/>
              </a:defRPr>
            </a:lvl1pPr>
          </a:lstStyle>
          <a:p>
            <a:endParaRPr lang="en-BE"/>
          </a:p>
        </p:txBody>
      </p:sp>
    </p:spTree>
    <p:extLst>
      <p:ext uri="{BB962C8B-B14F-4D97-AF65-F5344CB8AC3E}">
        <p14:creationId xmlns:p14="http://schemas.microsoft.com/office/powerpoint/2010/main" val="1559934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half-picture small picture">
    <p:bg>
      <p:bgPr>
        <a:solidFill>
          <a:schemeClr val="bg2"/>
        </a:solidFill>
        <a:effectLst/>
      </p:bgPr>
    </p:bg>
    <p:spTree>
      <p:nvGrpSpPr>
        <p:cNvPr id="1" name=""/>
        <p:cNvGrpSpPr/>
        <p:nvPr/>
      </p:nvGrpSpPr>
      <p:grpSpPr>
        <a:xfrm>
          <a:off x="0" y="0"/>
          <a:ext cx="0" cy="0"/>
          <a:chOff x="0" y="0"/>
          <a:chExt cx="0" cy="0"/>
        </a:xfrm>
      </p:grpSpPr>
      <p:sp>
        <p:nvSpPr>
          <p:cNvPr id="3" name="Image">
            <a:extLst>
              <a:ext uri="{FF2B5EF4-FFF2-40B4-BE49-F238E27FC236}">
                <a16:creationId xmlns:a16="http://schemas.microsoft.com/office/drawing/2014/main" id="{1755633A-A945-3D4A-9175-AD7E5714479D}"/>
              </a:ext>
            </a:extLst>
          </p:cNvPr>
          <p:cNvSpPr>
            <a:spLocks noGrp="1"/>
          </p:cNvSpPr>
          <p:nvPr>
            <p:ph type="pic" idx="13"/>
          </p:nvPr>
        </p:nvSpPr>
        <p:spPr>
          <a:xfrm>
            <a:off x="0" y="0"/>
            <a:ext cx="6096000" cy="6858000"/>
          </a:xfrm>
          <a:prstGeom prst="rect">
            <a:avLst/>
          </a:prstGeom>
          <a:pattFill prst="pct25">
            <a:fgClr>
              <a:schemeClr val="accent2"/>
            </a:fgClr>
            <a:bgClr>
              <a:schemeClr val="bg1"/>
            </a:bgClr>
          </a:pattFill>
        </p:spPr>
        <p:txBody>
          <a:bodyPr lIns="91439" tIns="45719" rIns="91439" bIns="45719">
            <a:noAutofit/>
          </a:bodyPr>
          <a:lstStyle/>
          <a:p>
            <a:endParaRPr/>
          </a:p>
        </p:txBody>
      </p:sp>
      <p:sp>
        <p:nvSpPr>
          <p:cNvPr id="2" name="Title 1">
            <a:extLst>
              <a:ext uri="{FF2B5EF4-FFF2-40B4-BE49-F238E27FC236}">
                <a16:creationId xmlns:a16="http://schemas.microsoft.com/office/drawing/2014/main" id="{6469459B-6477-6E47-B991-17EADFB066F5}"/>
              </a:ext>
            </a:extLst>
          </p:cNvPr>
          <p:cNvSpPr>
            <a:spLocks noGrp="1"/>
          </p:cNvSpPr>
          <p:nvPr>
            <p:ph type="title"/>
          </p:nvPr>
        </p:nvSpPr>
        <p:spPr>
          <a:xfrm>
            <a:off x="847344" y="1263392"/>
            <a:ext cx="3322320" cy="2729126"/>
          </a:xfrm>
        </p:spPr>
        <p:txBody>
          <a:bodyPr/>
          <a:lstStyle>
            <a:lvl1pPr>
              <a:defRPr>
                <a:solidFill>
                  <a:schemeClr val="bg1"/>
                </a:solidFill>
              </a:defRPr>
            </a:lvl1pPr>
          </a:lstStyle>
          <a:p>
            <a:r>
              <a:rPr lang="en-GB"/>
              <a:t>Click to edit Master title style</a:t>
            </a:r>
            <a:endParaRPr lang="en-BE"/>
          </a:p>
        </p:txBody>
      </p:sp>
      <p:pic>
        <p:nvPicPr>
          <p:cNvPr id="6" name="Picture 5">
            <a:extLst>
              <a:ext uri="{FF2B5EF4-FFF2-40B4-BE49-F238E27FC236}">
                <a16:creationId xmlns:a16="http://schemas.microsoft.com/office/drawing/2014/main" id="{593113CA-B1EE-D442-8701-CF1FA756117F}"/>
              </a:ext>
            </a:extLst>
          </p:cNvPr>
          <p:cNvPicPr>
            <a:picLocks noChangeAspect="1"/>
          </p:cNvPicPr>
          <p:nvPr userDrawn="1"/>
        </p:nvPicPr>
        <p:blipFill>
          <a:blip r:embed="rId2"/>
          <a:stretch>
            <a:fillRect/>
          </a:stretch>
        </p:blipFill>
        <p:spPr>
          <a:xfrm>
            <a:off x="313358" y="6214031"/>
            <a:ext cx="1562334" cy="438353"/>
          </a:xfrm>
          <a:prstGeom prst="rect">
            <a:avLst/>
          </a:prstGeom>
        </p:spPr>
      </p:pic>
      <p:sp>
        <p:nvSpPr>
          <p:cNvPr id="8" name="Text Placeholder 3">
            <a:extLst>
              <a:ext uri="{FF2B5EF4-FFF2-40B4-BE49-F238E27FC236}">
                <a16:creationId xmlns:a16="http://schemas.microsoft.com/office/drawing/2014/main" id="{CB32B40B-8008-0746-BBAE-DE1C216CFE60}"/>
              </a:ext>
            </a:extLst>
          </p:cNvPr>
          <p:cNvSpPr>
            <a:spLocks noGrp="1"/>
          </p:cNvSpPr>
          <p:nvPr>
            <p:ph type="body" sz="half" idx="2"/>
          </p:nvPr>
        </p:nvSpPr>
        <p:spPr>
          <a:xfrm>
            <a:off x="7017919" y="1263392"/>
            <a:ext cx="3932237" cy="1489177"/>
          </a:xfrm>
        </p:spPr>
        <p:txBody>
          <a:bodyPr anchor="t"/>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Footer Placeholder 4">
            <a:extLst>
              <a:ext uri="{FF2B5EF4-FFF2-40B4-BE49-F238E27FC236}">
                <a16:creationId xmlns:a16="http://schemas.microsoft.com/office/drawing/2014/main" id="{68D70F80-359A-5E41-8CC1-1603247110D8}"/>
              </a:ext>
            </a:extLst>
          </p:cNvPr>
          <p:cNvSpPr>
            <a:spLocks noGrp="1"/>
          </p:cNvSpPr>
          <p:nvPr>
            <p:ph type="ftr" sz="quarter" idx="12"/>
          </p:nvPr>
        </p:nvSpPr>
        <p:spPr>
          <a:xfrm>
            <a:off x="4187155" y="6293443"/>
            <a:ext cx="7805531" cy="365125"/>
          </a:xfrm>
          <a:prstGeom prst="rect">
            <a:avLst/>
          </a:prstGeom>
        </p:spPr>
        <p:txBody>
          <a:bodyPr anchor="b"/>
          <a:lstStyle>
            <a:lvl1pPr algn="r">
              <a:defRPr sz="1400">
                <a:solidFill>
                  <a:schemeClr val="tx2"/>
                </a:solidFill>
                <a:latin typeface="Degular" pitchFamily="82" charset="77"/>
              </a:defRPr>
            </a:lvl1pPr>
          </a:lstStyle>
          <a:p>
            <a:endParaRPr lang="en-BE"/>
          </a:p>
        </p:txBody>
      </p:sp>
      <p:sp>
        <p:nvSpPr>
          <p:cNvPr id="7" name="Picture Placeholder 6">
            <a:extLst>
              <a:ext uri="{FF2B5EF4-FFF2-40B4-BE49-F238E27FC236}">
                <a16:creationId xmlns:a16="http://schemas.microsoft.com/office/drawing/2014/main" id="{D0E98771-79AA-A947-9E33-4F4A340B48D1}"/>
              </a:ext>
            </a:extLst>
          </p:cNvPr>
          <p:cNvSpPr>
            <a:spLocks noGrp="1"/>
          </p:cNvSpPr>
          <p:nvPr>
            <p:ph type="pic" sz="quarter" idx="14"/>
          </p:nvPr>
        </p:nvSpPr>
        <p:spPr>
          <a:xfrm>
            <a:off x="6872715" y="3323047"/>
            <a:ext cx="4516766" cy="2681314"/>
          </a:xfrm>
          <a:pattFill prst="pct25">
            <a:fgClr>
              <a:schemeClr val="tx2"/>
            </a:fgClr>
            <a:bgClr>
              <a:schemeClr val="bg1"/>
            </a:bgClr>
          </a:pattFill>
        </p:spPr>
        <p:txBody>
          <a:bodyPr/>
          <a:lstStyle/>
          <a:p>
            <a:endParaRPr lang="en-BE"/>
          </a:p>
        </p:txBody>
      </p:sp>
    </p:spTree>
    <p:extLst>
      <p:ext uri="{BB962C8B-B14F-4D97-AF65-F5344CB8AC3E}">
        <p14:creationId xmlns:p14="http://schemas.microsoft.com/office/powerpoint/2010/main" val="2119016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right">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F80D1B3-46CF-8A4C-B073-FAA49E7E6A52}"/>
              </a:ext>
            </a:extLst>
          </p:cNvPr>
          <p:cNvSpPr/>
          <p:nvPr userDrawn="1"/>
        </p:nvSpPr>
        <p:spPr>
          <a:xfrm>
            <a:off x="5852160" y="2048256"/>
            <a:ext cx="3511296" cy="35112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6469459B-6477-6E47-B991-17EADFB066F5}"/>
              </a:ext>
            </a:extLst>
          </p:cNvPr>
          <p:cNvSpPr>
            <a:spLocks noGrp="1"/>
          </p:cNvSpPr>
          <p:nvPr>
            <p:ph type="title"/>
          </p:nvPr>
        </p:nvSpPr>
        <p:spPr>
          <a:xfrm>
            <a:off x="842671" y="1023789"/>
            <a:ext cx="8113776" cy="508000"/>
          </a:xfrm>
        </p:spPr>
        <p:txBody>
          <a:bodyPr/>
          <a:lstStyle>
            <a:lvl1pPr algn="l">
              <a:defRPr>
                <a:solidFill>
                  <a:schemeClr val="tx2"/>
                </a:solidFill>
              </a:defRPr>
            </a:lvl1pPr>
          </a:lstStyle>
          <a:p>
            <a:r>
              <a:rPr lang="en-GB"/>
              <a:t>Click to edit Master title style</a:t>
            </a:r>
            <a:endParaRPr lang="en-BE"/>
          </a:p>
        </p:txBody>
      </p:sp>
      <p:pic>
        <p:nvPicPr>
          <p:cNvPr id="6" name="Picture 5">
            <a:extLst>
              <a:ext uri="{FF2B5EF4-FFF2-40B4-BE49-F238E27FC236}">
                <a16:creationId xmlns:a16="http://schemas.microsoft.com/office/drawing/2014/main" id="{593113CA-B1EE-D442-8701-CF1FA756117F}"/>
              </a:ext>
            </a:extLst>
          </p:cNvPr>
          <p:cNvPicPr>
            <a:picLocks noChangeAspect="1"/>
          </p:cNvPicPr>
          <p:nvPr userDrawn="1"/>
        </p:nvPicPr>
        <p:blipFill>
          <a:blip r:embed="rId2"/>
          <a:stretch>
            <a:fillRect/>
          </a:stretch>
        </p:blipFill>
        <p:spPr>
          <a:xfrm>
            <a:off x="313358" y="6214031"/>
            <a:ext cx="1562334" cy="438353"/>
          </a:xfrm>
          <a:prstGeom prst="rect">
            <a:avLst/>
          </a:prstGeom>
        </p:spPr>
      </p:pic>
      <p:sp>
        <p:nvSpPr>
          <p:cNvPr id="8" name="Text Placeholder 3">
            <a:extLst>
              <a:ext uri="{FF2B5EF4-FFF2-40B4-BE49-F238E27FC236}">
                <a16:creationId xmlns:a16="http://schemas.microsoft.com/office/drawing/2014/main" id="{CB32B40B-8008-0746-BBAE-DE1C216CFE60}"/>
              </a:ext>
            </a:extLst>
          </p:cNvPr>
          <p:cNvSpPr>
            <a:spLocks noGrp="1"/>
          </p:cNvSpPr>
          <p:nvPr>
            <p:ph type="body" sz="half" idx="2"/>
          </p:nvPr>
        </p:nvSpPr>
        <p:spPr>
          <a:xfrm>
            <a:off x="842671" y="2841662"/>
            <a:ext cx="3932237" cy="2681314"/>
          </a:xfrm>
        </p:spPr>
        <p:txBody>
          <a:bodyPr anchor="b"/>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Image">
            <a:extLst>
              <a:ext uri="{FF2B5EF4-FFF2-40B4-BE49-F238E27FC236}">
                <a16:creationId xmlns:a16="http://schemas.microsoft.com/office/drawing/2014/main" id="{29307174-23A3-DE46-AF84-8453CC244101}"/>
              </a:ext>
            </a:extLst>
          </p:cNvPr>
          <p:cNvSpPr>
            <a:spLocks noGrp="1"/>
          </p:cNvSpPr>
          <p:nvPr>
            <p:ph type="pic" idx="13"/>
          </p:nvPr>
        </p:nvSpPr>
        <p:spPr>
          <a:xfrm>
            <a:off x="6142338" y="1589530"/>
            <a:ext cx="6049661" cy="3723134"/>
          </a:xfrm>
          <a:prstGeom prst="rect">
            <a:avLst/>
          </a:prstGeom>
          <a:pattFill prst="pct25">
            <a:fgClr>
              <a:schemeClr val="accent2"/>
            </a:fgClr>
            <a:bgClr>
              <a:schemeClr val="bg1"/>
            </a:bgClr>
          </a:pattFill>
        </p:spPr>
        <p:txBody>
          <a:bodyPr lIns="91439" tIns="45719" rIns="91439" bIns="45719">
            <a:noAutofit/>
          </a:bodyPr>
          <a:lstStyle/>
          <a:p>
            <a:endParaRPr/>
          </a:p>
        </p:txBody>
      </p:sp>
      <p:sp>
        <p:nvSpPr>
          <p:cNvPr id="9" name="Text Placeholder 25">
            <a:extLst>
              <a:ext uri="{FF2B5EF4-FFF2-40B4-BE49-F238E27FC236}">
                <a16:creationId xmlns:a16="http://schemas.microsoft.com/office/drawing/2014/main" id="{A1E051D9-E64D-B940-9C78-9DBA8B623CA7}"/>
              </a:ext>
            </a:extLst>
          </p:cNvPr>
          <p:cNvSpPr>
            <a:spLocks noGrp="1"/>
          </p:cNvSpPr>
          <p:nvPr>
            <p:ph type="body" sz="quarter" idx="15" hasCustomPrompt="1"/>
          </p:nvPr>
        </p:nvSpPr>
        <p:spPr>
          <a:xfrm>
            <a:off x="847344" y="1550266"/>
            <a:ext cx="3449205" cy="508000"/>
          </a:xfrm>
        </p:spPr>
        <p:txBody>
          <a:bodyPr/>
          <a:lstStyle>
            <a:lvl1pPr>
              <a:buNone/>
              <a:defRPr sz="2200"/>
            </a:lvl1pPr>
            <a:lvl2pPr>
              <a:buNone/>
              <a:defRPr/>
            </a:lvl2pPr>
            <a:lvl3pPr>
              <a:buNone/>
              <a:defRPr/>
            </a:lvl3pPr>
            <a:lvl4pPr>
              <a:buNone/>
              <a:defRPr/>
            </a:lvl4pPr>
            <a:lvl5pPr>
              <a:buNone/>
              <a:defRPr/>
            </a:lvl5pPr>
          </a:lstStyle>
          <a:p>
            <a:pPr lvl="0"/>
            <a:r>
              <a:rPr lang="en-GB"/>
              <a:t>Click to add a </a:t>
            </a:r>
            <a:r>
              <a:rPr lang="en-GB" err="1"/>
              <a:t>subheadline</a:t>
            </a:r>
            <a:endParaRPr lang="en-BE"/>
          </a:p>
        </p:txBody>
      </p:sp>
      <p:sp>
        <p:nvSpPr>
          <p:cNvPr id="10" name="Footer Placeholder 4">
            <a:extLst>
              <a:ext uri="{FF2B5EF4-FFF2-40B4-BE49-F238E27FC236}">
                <a16:creationId xmlns:a16="http://schemas.microsoft.com/office/drawing/2014/main" id="{852B23E7-8D50-0A41-B16D-ABD894790F0F}"/>
              </a:ext>
            </a:extLst>
          </p:cNvPr>
          <p:cNvSpPr>
            <a:spLocks noGrp="1"/>
          </p:cNvSpPr>
          <p:nvPr>
            <p:ph type="ftr" sz="quarter" idx="12"/>
          </p:nvPr>
        </p:nvSpPr>
        <p:spPr>
          <a:xfrm>
            <a:off x="4187155" y="6293443"/>
            <a:ext cx="7805531" cy="365125"/>
          </a:xfrm>
          <a:prstGeom prst="rect">
            <a:avLst/>
          </a:prstGeom>
        </p:spPr>
        <p:txBody>
          <a:bodyPr anchor="b"/>
          <a:lstStyle>
            <a:lvl1pPr algn="r">
              <a:defRPr sz="1400">
                <a:solidFill>
                  <a:schemeClr val="tx2"/>
                </a:solidFill>
                <a:latin typeface="Degular" pitchFamily="82" charset="77"/>
              </a:defRPr>
            </a:lvl1pPr>
          </a:lstStyle>
          <a:p>
            <a:endParaRPr lang="en-BE"/>
          </a:p>
        </p:txBody>
      </p:sp>
    </p:spTree>
    <p:extLst>
      <p:ext uri="{BB962C8B-B14F-4D97-AF65-F5344CB8AC3E}">
        <p14:creationId xmlns:p14="http://schemas.microsoft.com/office/powerpoint/2010/main" val="3774495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3113CA-B1EE-D442-8701-CF1FA756117F}"/>
              </a:ext>
            </a:extLst>
          </p:cNvPr>
          <p:cNvPicPr>
            <a:picLocks noChangeAspect="1"/>
          </p:cNvPicPr>
          <p:nvPr userDrawn="1"/>
        </p:nvPicPr>
        <p:blipFill>
          <a:blip r:embed="rId2"/>
          <a:stretch>
            <a:fillRect/>
          </a:stretch>
        </p:blipFill>
        <p:spPr>
          <a:xfrm>
            <a:off x="313358" y="6214031"/>
            <a:ext cx="1562334" cy="438353"/>
          </a:xfrm>
          <a:prstGeom prst="rect">
            <a:avLst/>
          </a:prstGeom>
        </p:spPr>
      </p:pic>
      <p:sp>
        <p:nvSpPr>
          <p:cNvPr id="10" name="Footer Placeholder 4">
            <a:extLst>
              <a:ext uri="{FF2B5EF4-FFF2-40B4-BE49-F238E27FC236}">
                <a16:creationId xmlns:a16="http://schemas.microsoft.com/office/drawing/2014/main" id="{852B23E7-8D50-0A41-B16D-ABD894790F0F}"/>
              </a:ext>
            </a:extLst>
          </p:cNvPr>
          <p:cNvSpPr>
            <a:spLocks noGrp="1"/>
          </p:cNvSpPr>
          <p:nvPr>
            <p:ph type="ftr" sz="quarter" idx="12"/>
          </p:nvPr>
        </p:nvSpPr>
        <p:spPr>
          <a:xfrm>
            <a:off x="4187155" y="6293443"/>
            <a:ext cx="7805531" cy="365125"/>
          </a:xfrm>
          <a:prstGeom prst="rect">
            <a:avLst/>
          </a:prstGeom>
        </p:spPr>
        <p:txBody>
          <a:bodyPr anchor="b"/>
          <a:lstStyle>
            <a:lvl1pPr algn="r">
              <a:defRPr sz="1400">
                <a:solidFill>
                  <a:schemeClr val="tx2"/>
                </a:solidFill>
                <a:latin typeface="Degular" pitchFamily="82" charset="77"/>
              </a:defRPr>
            </a:lvl1pPr>
          </a:lstStyle>
          <a:p>
            <a:endParaRPr lang="en-BE"/>
          </a:p>
        </p:txBody>
      </p:sp>
      <p:sp>
        <p:nvSpPr>
          <p:cNvPr id="3" name="Rectangle 2">
            <a:extLst>
              <a:ext uri="{FF2B5EF4-FFF2-40B4-BE49-F238E27FC236}">
                <a16:creationId xmlns:a16="http://schemas.microsoft.com/office/drawing/2014/main" id="{55EBC2C4-1D64-734C-8694-854D13D51CCD}"/>
              </a:ext>
            </a:extLst>
          </p:cNvPr>
          <p:cNvSpPr/>
          <p:nvPr userDrawn="1"/>
        </p:nvSpPr>
        <p:spPr>
          <a:xfrm>
            <a:off x="1069848" y="1051560"/>
            <a:ext cx="9902952" cy="4645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Text Placeholder 25">
            <a:extLst>
              <a:ext uri="{FF2B5EF4-FFF2-40B4-BE49-F238E27FC236}">
                <a16:creationId xmlns:a16="http://schemas.microsoft.com/office/drawing/2014/main" id="{A1E051D9-E64D-B940-9C78-9DBA8B623CA7}"/>
              </a:ext>
            </a:extLst>
          </p:cNvPr>
          <p:cNvSpPr>
            <a:spLocks noGrp="1"/>
          </p:cNvSpPr>
          <p:nvPr>
            <p:ph type="body" sz="quarter" idx="15" hasCustomPrompt="1"/>
          </p:nvPr>
        </p:nvSpPr>
        <p:spPr>
          <a:xfrm>
            <a:off x="1069849" y="2592682"/>
            <a:ext cx="9902952" cy="1512974"/>
          </a:xfrm>
        </p:spPr>
        <p:txBody>
          <a:bodyPr anchor="ctr"/>
          <a:lstStyle>
            <a:lvl1pPr algn="ctr">
              <a:buNone/>
              <a:defRPr sz="2200"/>
            </a:lvl1pPr>
            <a:lvl2pPr>
              <a:buNone/>
              <a:defRPr/>
            </a:lvl2pPr>
            <a:lvl3pPr>
              <a:buNone/>
              <a:defRPr/>
            </a:lvl3pPr>
            <a:lvl4pPr>
              <a:buNone/>
              <a:defRPr/>
            </a:lvl4pPr>
            <a:lvl5pPr>
              <a:buNone/>
              <a:defRPr/>
            </a:lvl5pPr>
          </a:lstStyle>
          <a:p>
            <a:pPr lvl="0"/>
            <a:r>
              <a:rPr lang="en-GB"/>
              <a:t>Insert quote here</a:t>
            </a:r>
            <a:endParaRPr lang="en-BE"/>
          </a:p>
        </p:txBody>
      </p:sp>
      <p:sp>
        <p:nvSpPr>
          <p:cNvPr id="11" name="Text Placeholder 25">
            <a:extLst>
              <a:ext uri="{FF2B5EF4-FFF2-40B4-BE49-F238E27FC236}">
                <a16:creationId xmlns:a16="http://schemas.microsoft.com/office/drawing/2014/main" id="{829F80FF-FAF0-4D47-B4CE-2D1379448294}"/>
              </a:ext>
            </a:extLst>
          </p:cNvPr>
          <p:cNvSpPr>
            <a:spLocks noGrp="1"/>
          </p:cNvSpPr>
          <p:nvPr>
            <p:ph type="body" sz="quarter" idx="16" hasCustomPrompt="1"/>
          </p:nvPr>
        </p:nvSpPr>
        <p:spPr>
          <a:xfrm>
            <a:off x="1069849" y="4837176"/>
            <a:ext cx="9902952" cy="292608"/>
          </a:xfrm>
        </p:spPr>
        <p:txBody>
          <a:bodyPr anchor="t"/>
          <a:lstStyle>
            <a:lvl1pPr algn="ctr">
              <a:buNone/>
              <a:defRPr sz="1400" b="0" i="0">
                <a:latin typeface="Degular Semibold" pitchFamily="82" charset="77"/>
              </a:defRPr>
            </a:lvl1pPr>
            <a:lvl2pPr>
              <a:buNone/>
              <a:defRPr/>
            </a:lvl2pPr>
            <a:lvl3pPr>
              <a:buNone/>
              <a:defRPr/>
            </a:lvl3pPr>
            <a:lvl4pPr>
              <a:buNone/>
              <a:defRPr/>
            </a:lvl4pPr>
            <a:lvl5pPr>
              <a:buNone/>
              <a:defRPr/>
            </a:lvl5pPr>
          </a:lstStyle>
          <a:p>
            <a:pPr lvl="0"/>
            <a:r>
              <a:rPr lang="en-GB"/>
              <a:t>Name </a:t>
            </a:r>
            <a:r>
              <a:rPr lang="en-GB" err="1"/>
              <a:t>Lastname</a:t>
            </a:r>
            <a:endParaRPr lang="en-BE"/>
          </a:p>
        </p:txBody>
      </p:sp>
      <p:sp>
        <p:nvSpPr>
          <p:cNvPr id="12" name="Text Placeholder 25">
            <a:extLst>
              <a:ext uri="{FF2B5EF4-FFF2-40B4-BE49-F238E27FC236}">
                <a16:creationId xmlns:a16="http://schemas.microsoft.com/office/drawing/2014/main" id="{B06368F5-D24B-A648-9E80-324679FE91BB}"/>
              </a:ext>
            </a:extLst>
          </p:cNvPr>
          <p:cNvSpPr>
            <a:spLocks noGrp="1"/>
          </p:cNvSpPr>
          <p:nvPr>
            <p:ph type="body" sz="quarter" idx="17" hasCustomPrompt="1"/>
          </p:nvPr>
        </p:nvSpPr>
        <p:spPr>
          <a:xfrm>
            <a:off x="1069849" y="5120640"/>
            <a:ext cx="9902952" cy="292608"/>
          </a:xfrm>
        </p:spPr>
        <p:txBody>
          <a:bodyPr anchor="t"/>
          <a:lstStyle>
            <a:lvl1pPr algn="ctr">
              <a:buNone/>
              <a:defRPr sz="1200"/>
            </a:lvl1pPr>
            <a:lvl2pPr>
              <a:buNone/>
              <a:defRPr/>
            </a:lvl2pPr>
            <a:lvl3pPr>
              <a:buNone/>
              <a:defRPr/>
            </a:lvl3pPr>
            <a:lvl4pPr>
              <a:buNone/>
              <a:defRPr/>
            </a:lvl4pPr>
            <a:lvl5pPr>
              <a:buNone/>
              <a:defRPr/>
            </a:lvl5pPr>
          </a:lstStyle>
          <a:p>
            <a:pPr lvl="0"/>
            <a:r>
              <a:rPr lang="en-GB"/>
              <a:t>Function</a:t>
            </a:r>
            <a:endParaRPr lang="en-BE"/>
          </a:p>
        </p:txBody>
      </p:sp>
    </p:spTree>
    <p:extLst>
      <p:ext uri="{BB962C8B-B14F-4D97-AF65-F5344CB8AC3E}">
        <p14:creationId xmlns:p14="http://schemas.microsoft.com/office/powerpoint/2010/main" val="677578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eaker slide">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F80D1B3-46CF-8A4C-B073-FAA49E7E6A52}"/>
              </a:ext>
            </a:extLst>
          </p:cNvPr>
          <p:cNvSpPr/>
          <p:nvPr userDrawn="1"/>
        </p:nvSpPr>
        <p:spPr>
          <a:xfrm>
            <a:off x="0" y="0"/>
            <a:ext cx="5495544" cy="37231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6469459B-6477-6E47-B991-17EADFB066F5}"/>
              </a:ext>
            </a:extLst>
          </p:cNvPr>
          <p:cNvSpPr>
            <a:spLocks noGrp="1"/>
          </p:cNvSpPr>
          <p:nvPr>
            <p:ph type="title"/>
          </p:nvPr>
        </p:nvSpPr>
        <p:spPr>
          <a:xfrm>
            <a:off x="6054751" y="1023789"/>
            <a:ext cx="8113776" cy="508000"/>
          </a:xfrm>
        </p:spPr>
        <p:txBody>
          <a:bodyPr/>
          <a:lstStyle>
            <a:lvl1pPr algn="l">
              <a:defRPr>
                <a:solidFill>
                  <a:schemeClr val="tx2"/>
                </a:solidFill>
              </a:defRPr>
            </a:lvl1pPr>
          </a:lstStyle>
          <a:p>
            <a:r>
              <a:rPr lang="en-GB"/>
              <a:t>Click to edit Master title style</a:t>
            </a:r>
            <a:endParaRPr lang="en-BE"/>
          </a:p>
        </p:txBody>
      </p:sp>
      <p:pic>
        <p:nvPicPr>
          <p:cNvPr id="6" name="Picture 5">
            <a:extLst>
              <a:ext uri="{FF2B5EF4-FFF2-40B4-BE49-F238E27FC236}">
                <a16:creationId xmlns:a16="http://schemas.microsoft.com/office/drawing/2014/main" id="{593113CA-B1EE-D442-8701-CF1FA756117F}"/>
              </a:ext>
            </a:extLst>
          </p:cNvPr>
          <p:cNvPicPr>
            <a:picLocks noChangeAspect="1"/>
          </p:cNvPicPr>
          <p:nvPr userDrawn="1"/>
        </p:nvPicPr>
        <p:blipFill>
          <a:blip r:embed="rId2"/>
          <a:stretch>
            <a:fillRect/>
          </a:stretch>
        </p:blipFill>
        <p:spPr>
          <a:xfrm>
            <a:off x="313358" y="6214031"/>
            <a:ext cx="1562334" cy="438353"/>
          </a:xfrm>
          <a:prstGeom prst="rect">
            <a:avLst/>
          </a:prstGeom>
        </p:spPr>
      </p:pic>
      <p:sp>
        <p:nvSpPr>
          <p:cNvPr id="8" name="Text Placeholder 3">
            <a:extLst>
              <a:ext uri="{FF2B5EF4-FFF2-40B4-BE49-F238E27FC236}">
                <a16:creationId xmlns:a16="http://schemas.microsoft.com/office/drawing/2014/main" id="{CB32B40B-8008-0746-BBAE-DE1C216CFE60}"/>
              </a:ext>
            </a:extLst>
          </p:cNvPr>
          <p:cNvSpPr>
            <a:spLocks noGrp="1"/>
          </p:cNvSpPr>
          <p:nvPr>
            <p:ph type="body" sz="half" idx="2"/>
          </p:nvPr>
        </p:nvSpPr>
        <p:spPr>
          <a:xfrm>
            <a:off x="6054751" y="2841662"/>
            <a:ext cx="3932237" cy="2681314"/>
          </a:xfrm>
        </p:spPr>
        <p:txBody>
          <a:bodyPr anchor="b"/>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Text Placeholder 25">
            <a:extLst>
              <a:ext uri="{FF2B5EF4-FFF2-40B4-BE49-F238E27FC236}">
                <a16:creationId xmlns:a16="http://schemas.microsoft.com/office/drawing/2014/main" id="{A1E051D9-E64D-B940-9C78-9DBA8B623CA7}"/>
              </a:ext>
            </a:extLst>
          </p:cNvPr>
          <p:cNvSpPr>
            <a:spLocks noGrp="1"/>
          </p:cNvSpPr>
          <p:nvPr>
            <p:ph type="body" sz="quarter" idx="15" hasCustomPrompt="1"/>
          </p:nvPr>
        </p:nvSpPr>
        <p:spPr>
          <a:xfrm>
            <a:off x="6059424" y="1550266"/>
            <a:ext cx="3449205" cy="508000"/>
          </a:xfrm>
        </p:spPr>
        <p:txBody>
          <a:bodyPr/>
          <a:lstStyle>
            <a:lvl1pPr>
              <a:buNone/>
              <a:defRPr sz="2200"/>
            </a:lvl1pPr>
            <a:lvl2pPr>
              <a:buNone/>
              <a:defRPr/>
            </a:lvl2pPr>
            <a:lvl3pPr>
              <a:buNone/>
              <a:defRPr/>
            </a:lvl3pPr>
            <a:lvl4pPr>
              <a:buNone/>
              <a:defRPr/>
            </a:lvl4pPr>
            <a:lvl5pPr>
              <a:buNone/>
              <a:defRPr/>
            </a:lvl5pPr>
          </a:lstStyle>
          <a:p>
            <a:pPr lvl="0"/>
            <a:r>
              <a:rPr lang="en-GB"/>
              <a:t>Click to add a </a:t>
            </a:r>
            <a:r>
              <a:rPr lang="en-GB" err="1"/>
              <a:t>subheadline</a:t>
            </a:r>
            <a:endParaRPr lang="en-BE"/>
          </a:p>
        </p:txBody>
      </p:sp>
      <p:sp>
        <p:nvSpPr>
          <p:cNvPr id="10" name="Footer Placeholder 4">
            <a:extLst>
              <a:ext uri="{FF2B5EF4-FFF2-40B4-BE49-F238E27FC236}">
                <a16:creationId xmlns:a16="http://schemas.microsoft.com/office/drawing/2014/main" id="{852B23E7-8D50-0A41-B16D-ABD894790F0F}"/>
              </a:ext>
            </a:extLst>
          </p:cNvPr>
          <p:cNvSpPr>
            <a:spLocks noGrp="1"/>
          </p:cNvSpPr>
          <p:nvPr>
            <p:ph type="ftr" sz="quarter" idx="12"/>
          </p:nvPr>
        </p:nvSpPr>
        <p:spPr>
          <a:xfrm>
            <a:off x="4187155" y="6293443"/>
            <a:ext cx="7805531" cy="365125"/>
          </a:xfrm>
          <a:prstGeom prst="rect">
            <a:avLst/>
          </a:prstGeom>
        </p:spPr>
        <p:txBody>
          <a:bodyPr anchor="b"/>
          <a:lstStyle>
            <a:lvl1pPr algn="r">
              <a:defRPr sz="1400">
                <a:solidFill>
                  <a:schemeClr val="tx2"/>
                </a:solidFill>
                <a:latin typeface="Degular" pitchFamily="82" charset="77"/>
              </a:defRPr>
            </a:lvl1pPr>
          </a:lstStyle>
          <a:p>
            <a:endParaRPr lang="en-BE"/>
          </a:p>
        </p:txBody>
      </p:sp>
      <p:sp>
        <p:nvSpPr>
          <p:cNvPr id="13" name="Image">
            <a:extLst>
              <a:ext uri="{FF2B5EF4-FFF2-40B4-BE49-F238E27FC236}">
                <a16:creationId xmlns:a16="http://schemas.microsoft.com/office/drawing/2014/main" id="{133ED46B-8A51-3D42-BB76-4E60D443917C}"/>
              </a:ext>
            </a:extLst>
          </p:cNvPr>
          <p:cNvSpPr>
            <a:spLocks noGrp="1"/>
          </p:cNvSpPr>
          <p:nvPr>
            <p:ph type="pic" idx="13"/>
          </p:nvPr>
        </p:nvSpPr>
        <p:spPr>
          <a:xfrm>
            <a:off x="1094525" y="0"/>
            <a:ext cx="4126374" cy="5522976"/>
          </a:xfrm>
          <a:prstGeom prst="rect">
            <a:avLst/>
          </a:prstGeom>
          <a:pattFill prst="pct25">
            <a:fgClr>
              <a:schemeClr val="accent2"/>
            </a:fgClr>
            <a:bgClr>
              <a:schemeClr val="bg1"/>
            </a:bgClr>
          </a:pattFill>
        </p:spPr>
        <p:txBody>
          <a:bodyPr lIns="91439" tIns="45719" rIns="91439" bIns="45719">
            <a:noAutofit/>
          </a:bodyPr>
          <a:lstStyle/>
          <a:p>
            <a:endParaRPr/>
          </a:p>
        </p:txBody>
      </p:sp>
    </p:spTree>
    <p:extLst>
      <p:ext uri="{BB962C8B-B14F-4D97-AF65-F5344CB8AC3E}">
        <p14:creationId xmlns:p14="http://schemas.microsoft.com/office/powerpoint/2010/main" val="1661363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field tabl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3113CA-B1EE-D442-8701-CF1FA756117F}"/>
              </a:ext>
            </a:extLst>
          </p:cNvPr>
          <p:cNvPicPr>
            <a:picLocks noChangeAspect="1"/>
          </p:cNvPicPr>
          <p:nvPr userDrawn="1"/>
        </p:nvPicPr>
        <p:blipFill>
          <a:blip r:embed="rId2"/>
          <a:stretch>
            <a:fillRect/>
          </a:stretch>
        </p:blipFill>
        <p:spPr>
          <a:xfrm>
            <a:off x="313358" y="6214031"/>
            <a:ext cx="1562334" cy="438353"/>
          </a:xfrm>
          <a:prstGeom prst="rect">
            <a:avLst/>
          </a:prstGeom>
        </p:spPr>
      </p:pic>
      <p:sp>
        <p:nvSpPr>
          <p:cNvPr id="8" name="Text Placeholder 3">
            <a:extLst>
              <a:ext uri="{FF2B5EF4-FFF2-40B4-BE49-F238E27FC236}">
                <a16:creationId xmlns:a16="http://schemas.microsoft.com/office/drawing/2014/main" id="{CB32B40B-8008-0746-BBAE-DE1C216CFE60}"/>
              </a:ext>
            </a:extLst>
          </p:cNvPr>
          <p:cNvSpPr>
            <a:spLocks noGrp="1"/>
          </p:cNvSpPr>
          <p:nvPr>
            <p:ph type="body" sz="half" idx="2"/>
          </p:nvPr>
        </p:nvSpPr>
        <p:spPr>
          <a:xfrm>
            <a:off x="847344" y="2841662"/>
            <a:ext cx="3932237" cy="2681314"/>
          </a:xfrm>
        </p:spPr>
        <p:txBody>
          <a:bodyPr anchor="b"/>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Footer Placeholder 4">
            <a:extLst>
              <a:ext uri="{FF2B5EF4-FFF2-40B4-BE49-F238E27FC236}">
                <a16:creationId xmlns:a16="http://schemas.microsoft.com/office/drawing/2014/main" id="{68D70F80-359A-5E41-8CC1-1603247110D8}"/>
              </a:ext>
            </a:extLst>
          </p:cNvPr>
          <p:cNvSpPr>
            <a:spLocks noGrp="1"/>
          </p:cNvSpPr>
          <p:nvPr>
            <p:ph type="ftr" sz="quarter" idx="12"/>
          </p:nvPr>
        </p:nvSpPr>
        <p:spPr>
          <a:xfrm>
            <a:off x="4187155" y="6293443"/>
            <a:ext cx="7805531" cy="365125"/>
          </a:xfrm>
          <a:prstGeom prst="rect">
            <a:avLst/>
          </a:prstGeom>
        </p:spPr>
        <p:txBody>
          <a:bodyPr anchor="b"/>
          <a:lstStyle>
            <a:lvl1pPr algn="r">
              <a:defRPr sz="1400">
                <a:solidFill>
                  <a:schemeClr val="tx2"/>
                </a:solidFill>
                <a:latin typeface="Degular" pitchFamily="82" charset="77"/>
              </a:defRPr>
            </a:lvl1pPr>
          </a:lstStyle>
          <a:p>
            <a:endParaRPr lang="en-BE"/>
          </a:p>
        </p:txBody>
      </p:sp>
      <p:sp>
        <p:nvSpPr>
          <p:cNvPr id="11" name="Title 1">
            <a:extLst>
              <a:ext uri="{FF2B5EF4-FFF2-40B4-BE49-F238E27FC236}">
                <a16:creationId xmlns:a16="http://schemas.microsoft.com/office/drawing/2014/main" id="{D1FEEFF1-455C-9F4E-A0AF-804D71D48960}"/>
              </a:ext>
            </a:extLst>
          </p:cNvPr>
          <p:cNvSpPr>
            <a:spLocks noGrp="1"/>
          </p:cNvSpPr>
          <p:nvPr>
            <p:ph type="title"/>
          </p:nvPr>
        </p:nvSpPr>
        <p:spPr>
          <a:xfrm>
            <a:off x="842671" y="1023789"/>
            <a:ext cx="8113776" cy="508000"/>
          </a:xfrm>
        </p:spPr>
        <p:txBody>
          <a:bodyPr/>
          <a:lstStyle>
            <a:lvl1pPr algn="l">
              <a:defRPr>
                <a:solidFill>
                  <a:schemeClr val="tx2"/>
                </a:solidFill>
              </a:defRPr>
            </a:lvl1pPr>
          </a:lstStyle>
          <a:p>
            <a:r>
              <a:rPr lang="en-GB"/>
              <a:t>Click to edit Master title style</a:t>
            </a:r>
            <a:endParaRPr lang="en-BE"/>
          </a:p>
        </p:txBody>
      </p:sp>
      <p:sp>
        <p:nvSpPr>
          <p:cNvPr id="12" name="Text Placeholder 25">
            <a:extLst>
              <a:ext uri="{FF2B5EF4-FFF2-40B4-BE49-F238E27FC236}">
                <a16:creationId xmlns:a16="http://schemas.microsoft.com/office/drawing/2014/main" id="{906E1576-A6DA-2D4D-84C9-EE3C7D59D83A}"/>
              </a:ext>
            </a:extLst>
          </p:cNvPr>
          <p:cNvSpPr>
            <a:spLocks noGrp="1"/>
          </p:cNvSpPr>
          <p:nvPr>
            <p:ph type="body" sz="quarter" idx="15" hasCustomPrompt="1"/>
          </p:nvPr>
        </p:nvSpPr>
        <p:spPr>
          <a:xfrm>
            <a:off x="847344" y="1550266"/>
            <a:ext cx="3449205" cy="508000"/>
          </a:xfrm>
        </p:spPr>
        <p:txBody>
          <a:bodyPr/>
          <a:lstStyle>
            <a:lvl1pPr>
              <a:buNone/>
              <a:defRPr sz="2200"/>
            </a:lvl1pPr>
            <a:lvl2pPr>
              <a:buNone/>
              <a:defRPr/>
            </a:lvl2pPr>
            <a:lvl3pPr>
              <a:buNone/>
              <a:defRPr/>
            </a:lvl3pPr>
            <a:lvl4pPr>
              <a:buNone/>
              <a:defRPr/>
            </a:lvl4pPr>
            <a:lvl5pPr>
              <a:buNone/>
              <a:defRPr/>
            </a:lvl5pPr>
          </a:lstStyle>
          <a:p>
            <a:pPr lvl="0"/>
            <a:r>
              <a:rPr lang="en-GB"/>
              <a:t>Click to add a </a:t>
            </a:r>
            <a:r>
              <a:rPr lang="en-GB" err="1"/>
              <a:t>subheadline</a:t>
            </a:r>
            <a:endParaRPr lang="en-BE"/>
          </a:p>
        </p:txBody>
      </p:sp>
      <p:sp>
        <p:nvSpPr>
          <p:cNvPr id="14" name="Rectangle 13">
            <a:extLst>
              <a:ext uri="{FF2B5EF4-FFF2-40B4-BE49-F238E27FC236}">
                <a16:creationId xmlns:a16="http://schemas.microsoft.com/office/drawing/2014/main" id="{A2A23A62-F01E-EA45-A891-CD554B3FBEB8}"/>
              </a:ext>
            </a:extLst>
          </p:cNvPr>
          <p:cNvSpPr/>
          <p:nvPr userDrawn="1"/>
        </p:nvSpPr>
        <p:spPr>
          <a:xfrm>
            <a:off x="5852160" y="2048256"/>
            <a:ext cx="3511296" cy="35112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CEA391E3-76C9-7647-8BA0-A21DFE340190}"/>
              </a:ext>
            </a:extLst>
          </p:cNvPr>
          <p:cNvSpPr/>
          <p:nvPr userDrawn="1"/>
        </p:nvSpPr>
        <p:spPr>
          <a:xfrm>
            <a:off x="6142338" y="0"/>
            <a:ext cx="6049662" cy="5312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3259625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2220FB-F1F5-8748-8BFB-0D89057E591D}"/>
              </a:ext>
            </a:extLst>
          </p:cNvPr>
          <p:cNvSpPr>
            <a:spLocks noGrp="1"/>
          </p:cNvSpPr>
          <p:nvPr>
            <p:ph type="title"/>
          </p:nvPr>
        </p:nvSpPr>
        <p:spPr>
          <a:xfrm>
            <a:off x="838200" y="663298"/>
            <a:ext cx="10515600" cy="1162327"/>
          </a:xfrm>
          <a:prstGeom prst="rect">
            <a:avLst/>
          </a:prstGeom>
        </p:spPr>
        <p:txBody>
          <a:bodyPr vert="horz" lIns="91440" tIns="45720" rIns="91440" bIns="45720" rtlCol="0" anchor="t">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E7B633EF-9910-5B49-B48D-1619DEEA7A1E}"/>
              </a:ext>
            </a:extLst>
          </p:cNvPr>
          <p:cNvSpPr>
            <a:spLocks noGrp="1"/>
          </p:cNvSpPr>
          <p:nvPr>
            <p:ph type="body" idx="1"/>
          </p:nvPr>
        </p:nvSpPr>
        <p:spPr>
          <a:xfrm>
            <a:off x="838200" y="1825625"/>
            <a:ext cx="10515600" cy="405834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Tree>
    <p:extLst>
      <p:ext uri="{BB962C8B-B14F-4D97-AF65-F5344CB8AC3E}">
        <p14:creationId xmlns:p14="http://schemas.microsoft.com/office/powerpoint/2010/main" val="400662840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0" r:id="rId3"/>
    <p:sldLayoutId id="2147483665" r:id="rId4"/>
    <p:sldLayoutId id="2147483677" r:id="rId5"/>
    <p:sldLayoutId id="2147483667" r:id="rId6"/>
    <p:sldLayoutId id="2147483668" r:id="rId7"/>
    <p:sldLayoutId id="2147483669" r:id="rId8"/>
    <p:sldLayoutId id="2147483670" r:id="rId9"/>
    <p:sldLayoutId id="2147483671" r:id="rId10"/>
    <p:sldLayoutId id="2147483672" r:id="rId11"/>
    <p:sldLayoutId id="2147483673" r:id="rId12"/>
    <p:sldLayoutId id="2147483676" r:id="rId13"/>
    <p:sldLayoutId id="2147483650" r:id="rId14"/>
    <p:sldLayoutId id="2147483666" r:id="rId15"/>
    <p:sldLayoutId id="2147483674" r:id="rId16"/>
    <p:sldLayoutId id="2147483675" r:id="rId17"/>
    <p:sldLayoutId id="2147483654" r:id="rId18"/>
    <p:sldLayoutId id="2147483659" r:id="rId19"/>
    <p:sldLayoutId id="2147483679" r:id="rId20"/>
  </p:sldLayoutIdLst>
  <p:hf hdr="0" dt="0"/>
  <p:txStyles>
    <p:titleStyle>
      <a:lvl1pPr algn="l" defTabSz="914400" rtl="0" eaLnBrk="1" latinLnBrk="0" hangingPunct="1">
        <a:lnSpc>
          <a:spcPct val="90000"/>
        </a:lnSpc>
        <a:spcBef>
          <a:spcPct val="0"/>
        </a:spcBef>
        <a:buNone/>
        <a:defRPr sz="3400" b="0" i="0" kern="1200">
          <a:solidFill>
            <a:schemeClr val="tx2"/>
          </a:solidFill>
          <a:latin typeface="Degular Semibold" pitchFamily="8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2"/>
          </a:solidFill>
          <a:latin typeface="Degular" pitchFamily="8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Degular" pitchFamily="8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Degular" pitchFamily="8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Degular" pitchFamily="8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Degular" pitchFamily="8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AC5D8CC-0FC7-FA4F-BBAC-8875CF71D3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1709" y="438818"/>
            <a:ext cx="2013307" cy="688020"/>
          </a:xfrm>
          <a:prstGeom prst="rect">
            <a:avLst/>
          </a:prstGeom>
        </p:spPr>
      </p:pic>
      <p:sp>
        <p:nvSpPr>
          <p:cNvPr id="23" name="Rectangle 22">
            <a:extLst>
              <a:ext uri="{FF2B5EF4-FFF2-40B4-BE49-F238E27FC236}">
                <a16:creationId xmlns:a16="http://schemas.microsoft.com/office/drawing/2014/main" id="{8E92B5F4-494D-B24D-9159-2DA0A582A03C}"/>
              </a:ext>
            </a:extLst>
          </p:cNvPr>
          <p:cNvSpPr/>
          <p:nvPr/>
        </p:nvSpPr>
        <p:spPr>
          <a:xfrm>
            <a:off x="6096000" y="0"/>
            <a:ext cx="6096000" cy="48320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tx2"/>
              </a:solidFill>
            </a:endParaRPr>
          </a:p>
        </p:txBody>
      </p:sp>
      <p:sp>
        <p:nvSpPr>
          <p:cNvPr id="24" name="Title 1">
            <a:extLst>
              <a:ext uri="{FF2B5EF4-FFF2-40B4-BE49-F238E27FC236}">
                <a16:creationId xmlns:a16="http://schemas.microsoft.com/office/drawing/2014/main" id="{AF7219D6-A3AB-C54E-88EC-83DAD1D9C74B}"/>
              </a:ext>
            </a:extLst>
          </p:cNvPr>
          <p:cNvSpPr>
            <a:spLocks noGrp="1"/>
          </p:cNvSpPr>
          <p:nvPr>
            <p:ph type="ctrTitle"/>
          </p:nvPr>
        </p:nvSpPr>
        <p:spPr>
          <a:xfrm>
            <a:off x="6588254" y="669343"/>
            <a:ext cx="4908044" cy="2387600"/>
          </a:xfrm>
        </p:spPr>
        <p:txBody>
          <a:bodyPr anchor="b">
            <a:noAutofit/>
          </a:bodyPr>
          <a:lstStyle>
            <a:lvl1pPr algn="l">
              <a:defRPr sz="5500" b="0" i="0">
                <a:solidFill>
                  <a:schemeClr val="tx2"/>
                </a:solidFill>
                <a:latin typeface="Degular Semibold" pitchFamily="82" charset="77"/>
              </a:defRPr>
            </a:lvl1pPr>
          </a:lstStyle>
          <a:p>
            <a:r>
              <a:rPr lang="en-BE" sz="4800" b="1" dirty="0">
                <a:latin typeface="Degular Semibold" panose="04040606060303040305" pitchFamily="82" charset="0"/>
              </a:rPr>
              <a:t>The role </a:t>
            </a:r>
            <a:r>
              <a:rPr lang="en-BE" sz="4800" b="1">
                <a:latin typeface="Degular Semibold" panose="04040606060303040305" pitchFamily="82" charset="0"/>
              </a:rPr>
              <a:t>of solar </a:t>
            </a:r>
            <a:r>
              <a:rPr lang="en-BE" sz="4800" b="1" dirty="0">
                <a:latin typeface="Degular Semibold" panose="04040606060303040305" pitchFamily="82" charset="0"/>
              </a:rPr>
              <a:t>in Europe’s energy transition </a:t>
            </a:r>
            <a:endParaRPr lang="en-BE" sz="4800" dirty="0"/>
          </a:p>
        </p:txBody>
      </p:sp>
      <p:sp>
        <p:nvSpPr>
          <p:cNvPr id="26" name="Rectangle 25">
            <a:extLst>
              <a:ext uri="{FF2B5EF4-FFF2-40B4-BE49-F238E27FC236}">
                <a16:creationId xmlns:a16="http://schemas.microsoft.com/office/drawing/2014/main" id="{76BB1E4E-E090-3D41-BEDC-042115A76BE3}"/>
              </a:ext>
            </a:extLst>
          </p:cNvPr>
          <p:cNvSpPr/>
          <p:nvPr/>
        </p:nvSpPr>
        <p:spPr>
          <a:xfrm>
            <a:off x="11578101" y="-1"/>
            <a:ext cx="720000" cy="48320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7" name="Text Placeholder 3">
            <a:extLst>
              <a:ext uri="{FF2B5EF4-FFF2-40B4-BE49-F238E27FC236}">
                <a16:creationId xmlns:a16="http://schemas.microsoft.com/office/drawing/2014/main" id="{96C86D1D-5B16-1046-ACEA-2224DD77EE95}"/>
              </a:ext>
            </a:extLst>
          </p:cNvPr>
          <p:cNvSpPr>
            <a:spLocks noGrp="1"/>
          </p:cNvSpPr>
          <p:nvPr>
            <p:ph type="body" sz="half" idx="14"/>
          </p:nvPr>
        </p:nvSpPr>
        <p:spPr>
          <a:xfrm rot="16200000">
            <a:off x="9689306" y="2248273"/>
            <a:ext cx="4397186" cy="388507"/>
          </a:xfrm>
        </p:spPr>
        <p:txBody>
          <a:bodyPr anchor="t">
            <a:normAutofit/>
          </a:bodyPr>
          <a:lstStyle>
            <a:lvl1pPr marL="0" indent="0">
              <a:buNone/>
              <a:defRPr sz="1600" b="1" i="0">
                <a:solidFill>
                  <a:schemeClr val="bg1"/>
                </a:solidFill>
                <a:latin typeface="Degular Semibold" pitchFamily="8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BE" sz="1600" dirty="0">
                <a:effectLst/>
                <a:latin typeface="Calibri" panose="020F0502020204030204" pitchFamily="34" charset="0"/>
                <a:ea typeface="Calibri" panose="020F0502020204030204" pitchFamily="34" charset="0"/>
              </a:rPr>
              <a:t>RES S</a:t>
            </a:r>
            <a:r>
              <a:rPr lang="en-US" sz="1600" dirty="0">
                <a:effectLst/>
                <a:latin typeface="Calibri" panose="020F0502020204030204" pitchFamily="34" charset="0"/>
                <a:ea typeface="Calibri" panose="020F0502020204030204" pitchFamily="34" charset="0"/>
              </a:rPr>
              <a:t>e</a:t>
            </a:r>
            <a:r>
              <a:rPr lang="en-BE" sz="1600" dirty="0" err="1">
                <a:effectLst/>
                <a:latin typeface="Calibri" panose="020F0502020204030204" pitchFamily="34" charset="0"/>
                <a:ea typeface="Calibri" panose="020F0502020204030204" pitchFamily="34" charset="0"/>
              </a:rPr>
              <a:t>rbia</a:t>
            </a:r>
            <a:r>
              <a:rPr lang="en-BE" sz="1600" dirty="0">
                <a:effectLst/>
                <a:latin typeface="Calibri" panose="020F0502020204030204" pitchFamily="34" charset="0"/>
                <a:ea typeface="Calibri" panose="020F0502020204030204" pitchFamily="34" charset="0"/>
              </a:rPr>
              <a:t> </a:t>
            </a:r>
            <a:endParaRPr lang="en-GB" sz="1600" dirty="0"/>
          </a:p>
        </p:txBody>
      </p:sp>
      <p:sp>
        <p:nvSpPr>
          <p:cNvPr id="3" name="TextBox 2">
            <a:extLst>
              <a:ext uri="{FF2B5EF4-FFF2-40B4-BE49-F238E27FC236}">
                <a16:creationId xmlns:a16="http://schemas.microsoft.com/office/drawing/2014/main" id="{0576A191-4773-F635-FBCF-47845475CF2F}"/>
              </a:ext>
            </a:extLst>
          </p:cNvPr>
          <p:cNvSpPr txBox="1"/>
          <p:nvPr/>
        </p:nvSpPr>
        <p:spPr>
          <a:xfrm>
            <a:off x="542471" y="5341257"/>
            <a:ext cx="4602843" cy="6463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1E2C48"/>
                </a:solidFill>
                <a:effectLst/>
                <a:uLnTx/>
                <a:uFillTx/>
                <a:latin typeface="Degular" pitchFamily="82" charset="77"/>
                <a:ea typeface="+mn-ea"/>
                <a:cs typeface="+mn-cs"/>
              </a:rPr>
              <a:t>Walburga Hemetsberger</a:t>
            </a:r>
            <a:br>
              <a:rPr kumimoji="0" lang="en-GB" sz="2000" b="1" i="0" u="none" strike="noStrike" kern="1200" cap="none" spc="0" normalizeH="0" baseline="0" noProof="0" dirty="0">
                <a:ln>
                  <a:noFill/>
                </a:ln>
                <a:solidFill>
                  <a:srgbClr val="1E2C48"/>
                </a:solidFill>
                <a:effectLst/>
                <a:uLnTx/>
                <a:uFillTx/>
                <a:latin typeface="Degular" pitchFamily="82" charset="77"/>
                <a:ea typeface="+mn-ea"/>
                <a:cs typeface="+mn-cs"/>
              </a:rPr>
            </a:br>
            <a:r>
              <a:rPr kumimoji="0" lang="en-GB" sz="2000" b="0" i="0" u="none" strike="noStrike" kern="1200" cap="none" spc="0" normalizeH="0" baseline="0" noProof="0" dirty="0">
                <a:ln>
                  <a:noFill/>
                </a:ln>
                <a:solidFill>
                  <a:srgbClr val="1E2C48"/>
                </a:solidFill>
                <a:effectLst/>
                <a:uLnTx/>
                <a:uFillTx/>
                <a:latin typeface="Degular" pitchFamily="82" charset="77"/>
                <a:ea typeface="+mn-ea"/>
                <a:cs typeface="+mn-cs"/>
              </a:rPr>
              <a:t>CEO, SolarPower Europe</a:t>
            </a:r>
          </a:p>
        </p:txBody>
      </p:sp>
    </p:spTree>
    <p:extLst>
      <p:ext uri="{BB962C8B-B14F-4D97-AF65-F5344CB8AC3E}">
        <p14:creationId xmlns:p14="http://schemas.microsoft.com/office/powerpoint/2010/main" val="3963045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B9850B-ACFB-4F91-8B1E-12B8B8B30AB1}"/>
              </a:ext>
            </a:extLst>
          </p:cNvPr>
          <p:cNvSpPr>
            <a:spLocks noGrp="1"/>
          </p:cNvSpPr>
          <p:nvPr>
            <p:ph type="body" sz="quarter" idx="16"/>
          </p:nvPr>
        </p:nvSpPr>
        <p:spPr>
          <a:xfrm>
            <a:off x="4196983" y="5172178"/>
            <a:ext cx="7674451" cy="1142998"/>
          </a:xfrm>
        </p:spPr>
        <p:txBody>
          <a:bodyPr>
            <a:normAutofit/>
          </a:bodyPr>
          <a:lstStyle/>
          <a:p>
            <a:r>
              <a:rPr lang="en-US" b="0">
                <a:latin typeface="Degular" panose="04040406060303040305" pitchFamily="82" charset="0"/>
              </a:rPr>
              <a:t>Cumulative capacity forecast 2023-2027 shows continuous, two-digit annual growth rates. The EU solar power generation fleet will </a:t>
            </a:r>
            <a:r>
              <a:rPr lang="en-BE" b="0">
                <a:latin typeface="Degular" panose="04040406060303040305" pitchFamily="82" charset="0"/>
              </a:rPr>
              <a:t>more than </a:t>
            </a:r>
            <a:r>
              <a:rPr lang="en-US" b="0">
                <a:latin typeface="Degular" panose="04040406060303040305" pitchFamily="82" charset="0"/>
              </a:rPr>
              <a:t>double within four years to </a:t>
            </a:r>
            <a:r>
              <a:rPr lang="en-BE" b="0">
                <a:latin typeface="Degular" panose="04040406060303040305" pitchFamily="82" charset="0"/>
              </a:rPr>
              <a:t>587</a:t>
            </a:r>
            <a:r>
              <a:rPr lang="en-US" b="0">
                <a:latin typeface="Degular" panose="04040406060303040305" pitchFamily="82" charset="0"/>
              </a:rPr>
              <a:t> GW in </a:t>
            </a:r>
            <a:r>
              <a:rPr lang="en-BE" b="0">
                <a:latin typeface="Degular" panose="04040406060303040305" pitchFamily="82" charset="0"/>
              </a:rPr>
              <a:t>our </a:t>
            </a:r>
            <a:r>
              <a:rPr lang="en-US" b="0">
                <a:latin typeface="Degular" panose="04040406060303040305" pitchFamily="82" charset="0"/>
              </a:rPr>
              <a:t>Medium Scenario.</a:t>
            </a:r>
          </a:p>
          <a:p>
            <a:endParaRPr lang="en-BE" b="0">
              <a:latin typeface="Degular" panose="04040406060303040305" pitchFamily="82" charset="0"/>
            </a:endParaRPr>
          </a:p>
        </p:txBody>
      </p:sp>
      <p:sp>
        <p:nvSpPr>
          <p:cNvPr id="7" name="Text Placeholder 3">
            <a:extLst>
              <a:ext uri="{FF2B5EF4-FFF2-40B4-BE49-F238E27FC236}">
                <a16:creationId xmlns:a16="http://schemas.microsoft.com/office/drawing/2014/main" id="{6110B26D-39FE-ED41-803E-568BF70EC166}"/>
              </a:ext>
            </a:extLst>
          </p:cNvPr>
          <p:cNvSpPr>
            <a:spLocks noGrp="1"/>
          </p:cNvSpPr>
          <p:nvPr>
            <p:ph type="body" sz="quarter" idx="15"/>
          </p:nvPr>
        </p:nvSpPr>
        <p:spPr>
          <a:xfrm>
            <a:off x="4196983" y="84524"/>
            <a:ext cx="5374010" cy="529839"/>
          </a:xfrm>
          <a:solidFill>
            <a:schemeClr val="bg1"/>
          </a:solidFill>
        </p:spPr>
        <p:txBody>
          <a:bodyPr>
            <a:normAutofit/>
          </a:bodyPr>
          <a:lstStyle/>
          <a:p>
            <a:r>
              <a:rPr lang="en-US" sz="1600" b="1"/>
              <a:t>EU-27 Total Solar PV Capacity Scenarios 2023-2027</a:t>
            </a:r>
          </a:p>
        </p:txBody>
      </p:sp>
      <p:sp>
        <p:nvSpPr>
          <p:cNvPr id="12" name="Title 3">
            <a:extLst>
              <a:ext uri="{FF2B5EF4-FFF2-40B4-BE49-F238E27FC236}">
                <a16:creationId xmlns:a16="http://schemas.microsoft.com/office/drawing/2014/main" id="{656A6AD2-347A-1E4F-8DB5-20CC838111C0}"/>
              </a:ext>
            </a:extLst>
          </p:cNvPr>
          <p:cNvSpPr txBox="1">
            <a:spLocks/>
          </p:cNvSpPr>
          <p:nvPr/>
        </p:nvSpPr>
        <p:spPr>
          <a:xfrm>
            <a:off x="849841" y="711807"/>
            <a:ext cx="9999618" cy="1587818"/>
          </a:xfrm>
          <a:prstGeom prst="rect">
            <a:avLst/>
          </a:prstGeom>
        </p:spPr>
        <p:txBody>
          <a:bodyPr>
            <a:normAutofit/>
          </a:bodyPr>
          <a:lstStyle>
            <a:lvl1pPr algn="l" defTabSz="914400" rtl="0" eaLnBrk="1" latinLnBrk="0" hangingPunct="1">
              <a:lnSpc>
                <a:spcPct val="90000"/>
              </a:lnSpc>
              <a:spcBef>
                <a:spcPct val="0"/>
              </a:spcBef>
              <a:buNone/>
              <a:defRPr sz="3000" b="1" i="0" kern="1200">
                <a:solidFill>
                  <a:schemeClr val="tx2"/>
                </a:solidFill>
                <a:latin typeface="Arial" panose="020B0604020202020204" pitchFamily="34" charset="0"/>
                <a:ea typeface="+mj-ea"/>
                <a:cs typeface="Arial" panose="020B0604020202020204" pitchFamily="34" charset="0"/>
              </a:defRPr>
            </a:lvl1pPr>
          </a:lstStyle>
          <a:p>
            <a:r>
              <a:rPr lang="en-US" sz="3800" dirty="0">
                <a:solidFill>
                  <a:schemeClr val="tx1"/>
                </a:solidFill>
                <a:latin typeface="Degular Semibold" panose="04040606060303040305" pitchFamily="82" charset="0"/>
              </a:rPr>
              <a:t>Towards </a:t>
            </a:r>
            <a:r>
              <a:rPr lang="en-BE" sz="3800" dirty="0">
                <a:solidFill>
                  <a:schemeClr val="tx1"/>
                </a:solidFill>
                <a:latin typeface="Degular Semibold" panose="04040606060303040305" pitchFamily="82" charset="0"/>
              </a:rPr>
              <a:t>6</a:t>
            </a:r>
            <a:r>
              <a:rPr lang="en-US" sz="3800" dirty="0">
                <a:solidFill>
                  <a:schemeClr val="tx1"/>
                </a:solidFill>
                <a:latin typeface="Degular Semibold" panose="04040606060303040305" pitchFamily="82" charset="0"/>
              </a:rPr>
              <a:t>00 GW</a:t>
            </a:r>
          </a:p>
          <a:p>
            <a:r>
              <a:rPr lang="en-US" sz="3800" dirty="0">
                <a:solidFill>
                  <a:schemeClr val="tx1"/>
                </a:solidFill>
                <a:latin typeface="Degular Semibold" panose="04040606060303040305" pitchFamily="82" charset="0"/>
              </a:rPr>
              <a:t>in just 4 years</a:t>
            </a:r>
          </a:p>
          <a:p>
            <a:endParaRPr lang="en-BE" dirty="0">
              <a:latin typeface="Degular Semibold" panose="04040606060303040305" pitchFamily="82" charset="0"/>
            </a:endParaRPr>
          </a:p>
        </p:txBody>
      </p:sp>
      <p:pic>
        <p:nvPicPr>
          <p:cNvPr id="5" name="Picture 4" descr="A graph of a graph with numbers and a red line&#10;&#10;Description automatically generated">
            <a:extLst>
              <a:ext uri="{FF2B5EF4-FFF2-40B4-BE49-F238E27FC236}">
                <a16:creationId xmlns:a16="http://schemas.microsoft.com/office/drawing/2014/main" id="{73459F6D-17C3-2E36-9229-AEF6C2A493AB}"/>
              </a:ext>
            </a:extLst>
          </p:cNvPr>
          <p:cNvPicPr>
            <a:picLocks noChangeAspect="1"/>
          </p:cNvPicPr>
          <p:nvPr/>
        </p:nvPicPr>
        <p:blipFill>
          <a:blip r:embed="rId3"/>
          <a:stretch>
            <a:fillRect/>
          </a:stretch>
        </p:blipFill>
        <p:spPr>
          <a:xfrm>
            <a:off x="4599955" y="458086"/>
            <a:ext cx="6128402" cy="4591878"/>
          </a:xfrm>
          <a:prstGeom prst="rect">
            <a:avLst/>
          </a:prstGeom>
        </p:spPr>
      </p:pic>
    </p:spTree>
    <p:extLst>
      <p:ext uri="{BB962C8B-B14F-4D97-AF65-F5344CB8AC3E}">
        <p14:creationId xmlns:p14="http://schemas.microsoft.com/office/powerpoint/2010/main" val="1543190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B9850B-ACFB-4F91-8B1E-12B8B8B30AB1}"/>
              </a:ext>
            </a:extLst>
          </p:cNvPr>
          <p:cNvSpPr>
            <a:spLocks noGrp="1"/>
          </p:cNvSpPr>
          <p:nvPr>
            <p:ph type="body" sz="quarter" idx="16"/>
          </p:nvPr>
        </p:nvSpPr>
        <p:spPr>
          <a:xfrm>
            <a:off x="4291576" y="5172178"/>
            <a:ext cx="7900424" cy="1142998"/>
          </a:xfrm>
        </p:spPr>
        <p:txBody>
          <a:bodyPr>
            <a:normAutofit fontScale="92500"/>
          </a:bodyPr>
          <a:lstStyle/>
          <a:p>
            <a:r>
              <a:rPr lang="en-US" b="0">
                <a:latin typeface="Degular" panose="04040406060303040305" pitchFamily="82" charset="0"/>
              </a:rPr>
              <a:t>Total EU solar power  fleet is expected to increase from 209 GW installed today to about 400 GW in 2025, and 920 GW in 2030. This is much higher than aggregate capacity target from NECPs (335 GW). While 2025 number is inline with EU Commission scenario (400 GW), the 2030 number is above EC 2030 target (750 GW).</a:t>
            </a:r>
          </a:p>
          <a:p>
            <a:endParaRPr lang="en-BE" b="0">
              <a:latin typeface="Degular" panose="04040406060303040305" pitchFamily="82" charset="0"/>
            </a:endParaRPr>
          </a:p>
        </p:txBody>
      </p:sp>
      <p:pic>
        <p:nvPicPr>
          <p:cNvPr id="8" name="Picture 7" descr="Chart&#10;&#10;Description automatically generated">
            <a:extLst>
              <a:ext uri="{FF2B5EF4-FFF2-40B4-BE49-F238E27FC236}">
                <a16:creationId xmlns:a16="http://schemas.microsoft.com/office/drawing/2014/main" id="{774B6181-4F9D-8B48-A82B-2CDB559F3433}"/>
              </a:ext>
            </a:extLst>
          </p:cNvPr>
          <p:cNvPicPr>
            <a:picLocks noChangeAspect="1"/>
          </p:cNvPicPr>
          <p:nvPr/>
        </p:nvPicPr>
        <p:blipFill rotWithShape="1">
          <a:blip r:embed="rId3"/>
          <a:srcRect t="15632"/>
          <a:stretch/>
        </p:blipFill>
        <p:spPr>
          <a:xfrm>
            <a:off x="4291576" y="542823"/>
            <a:ext cx="7900424" cy="4526133"/>
          </a:xfrm>
          <a:prstGeom prst="rect">
            <a:avLst/>
          </a:prstGeom>
        </p:spPr>
      </p:pic>
      <p:sp>
        <p:nvSpPr>
          <p:cNvPr id="9" name="Title 3">
            <a:extLst>
              <a:ext uri="{FF2B5EF4-FFF2-40B4-BE49-F238E27FC236}">
                <a16:creationId xmlns:a16="http://schemas.microsoft.com/office/drawing/2014/main" id="{9658DEC6-6063-F347-85B2-C6075F022481}"/>
              </a:ext>
            </a:extLst>
          </p:cNvPr>
          <p:cNvSpPr txBox="1">
            <a:spLocks/>
          </p:cNvSpPr>
          <p:nvPr/>
        </p:nvSpPr>
        <p:spPr>
          <a:xfrm>
            <a:off x="629707" y="808830"/>
            <a:ext cx="9999618" cy="1587818"/>
          </a:xfrm>
          <a:prstGeom prst="rect">
            <a:avLst/>
          </a:prstGeom>
        </p:spPr>
        <p:txBody>
          <a:bodyPr>
            <a:normAutofit/>
          </a:bodyPr>
          <a:lstStyle>
            <a:lvl1pPr algn="l" defTabSz="914400" rtl="0" eaLnBrk="1" latinLnBrk="0" hangingPunct="1">
              <a:lnSpc>
                <a:spcPct val="90000"/>
              </a:lnSpc>
              <a:spcBef>
                <a:spcPct val="0"/>
              </a:spcBef>
              <a:buNone/>
              <a:defRPr sz="3000" b="1" i="0" kern="1200">
                <a:solidFill>
                  <a:schemeClr val="tx2"/>
                </a:solidFill>
                <a:latin typeface="Arial" panose="020B0604020202020204" pitchFamily="34" charset="0"/>
                <a:ea typeface="+mj-ea"/>
                <a:cs typeface="Arial" panose="020B0604020202020204" pitchFamily="34" charset="0"/>
              </a:defRPr>
            </a:lvl1pPr>
          </a:lstStyle>
          <a:p>
            <a:r>
              <a:rPr lang="en-US" sz="3800" dirty="0">
                <a:solidFill>
                  <a:schemeClr val="tx1"/>
                </a:solidFill>
                <a:latin typeface="Degular Semibold" panose="04040606060303040305" pitchFamily="82" charset="0"/>
              </a:rPr>
              <a:t>EU 2030 Medium</a:t>
            </a:r>
          </a:p>
          <a:p>
            <a:r>
              <a:rPr lang="en-US" sz="3800" dirty="0">
                <a:solidFill>
                  <a:schemeClr val="tx1"/>
                </a:solidFill>
                <a:latin typeface="Degular Semibold" panose="04040606060303040305" pitchFamily="82" charset="0"/>
              </a:rPr>
              <a:t>Scenario: 920 GW</a:t>
            </a:r>
          </a:p>
          <a:p>
            <a:endParaRPr lang="en-BE" dirty="0">
              <a:latin typeface="Degular Semibold" panose="04040606060303040305" pitchFamily="82" charset="0"/>
            </a:endParaRPr>
          </a:p>
        </p:txBody>
      </p:sp>
      <p:sp>
        <p:nvSpPr>
          <p:cNvPr id="11" name="Text Placeholder 3">
            <a:extLst>
              <a:ext uri="{FF2B5EF4-FFF2-40B4-BE49-F238E27FC236}">
                <a16:creationId xmlns:a16="http://schemas.microsoft.com/office/drawing/2014/main" id="{EB64E28E-7098-FC12-E119-290DC849248E}"/>
              </a:ext>
            </a:extLst>
          </p:cNvPr>
          <p:cNvSpPr txBox="1">
            <a:spLocks/>
          </p:cNvSpPr>
          <p:nvPr/>
        </p:nvSpPr>
        <p:spPr>
          <a:xfrm>
            <a:off x="4291576" y="160593"/>
            <a:ext cx="5374010" cy="529839"/>
          </a:xfrm>
          <a:prstGeom prst="rect">
            <a:avLst/>
          </a:prstGeom>
          <a:solidFill>
            <a:schemeClr val="bg1"/>
          </a:solidFill>
        </p:spPr>
        <p:txBody>
          <a:bodyPr vert="horz" lIns="91440" tIns="45720" rIns="91440" bIns="45720" rtlCol="0" anchor="t">
            <a:normAutofit/>
          </a:bodyPr>
          <a:lstStyle>
            <a:lvl1pPr marL="0" indent="0" algn="l" defTabSz="914400" rtl="0" eaLnBrk="1" latinLnBrk="0" hangingPunct="1">
              <a:lnSpc>
                <a:spcPct val="100000"/>
              </a:lnSpc>
              <a:spcBef>
                <a:spcPts val="0"/>
              </a:spcBef>
              <a:buFont typeface="Arial" panose="020B0604020202020204" pitchFamily="34" charset="0"/>
              <a:buNone/>
              <a:defRPr sz="2200" b="0" i="0" kern="1200">
                <a:solidFill>
                  <a:schemeClr val="tx2"/>
                </a:solidFill>
                <a:latin typeface="Degular" pitchFamily="8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700" b="0" i="0" kern="1200">
                <a:solidFill>
                  <a:schemeClr val="tx2"/>
                </a:solidFill>
                <a:latin typeface="Degular" pitchFamily="8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600" b="0" i="0" kern="1200">
                <a:solidFill>
                  <a:schemeClr val="tx2"/>
                </a:solidFill>
                <a:latin typeface="Degular" pitchFamily="8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500" b="0" i="0" kern="1200">
                <a:solidFill>
                  <a:schemeClr val="tx2"/>
                </a:solidFill>
                <a:latin typeface="Degular" pitchFamily="8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Degular" pitchFamily="8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a:t>EU-27 T</a:t>
            </a:r>
            <a:r>
              <a:rPr lang="en-BE" sz="1600" b="1" err="1"/>
              <a:t>otal</a:t>
            </a:r>
            <a:r>
              <a:rPr lang="en-BE" sz="1600" b="1"/>
              <a:t> Solar PV </a:t>
            </a:r>
            <a:r>
              <a:rPr lang="en-US" sz="1600" b="1"/>
              <a:t>Capacity</a:t>
            </a:r>
            <a:r>
              <a:rPr lang="en-BE" sz="1600" b="1"/>
              <a:t> Scenarios 2023-2030</a:t>
            </a:r>
            <a:endParaRPr lang="en-US" sz="1600" b="1"/>
          </a:p>
        </p:txBody>
      </p:sp>
      <p:sp>
        <p:nvSpPr>
          <p:cNvPr id="12" name="Text Placeholder 3">
            <a:extLst>
              <a:ext uri="{FF2B5EF4-FFF2-40B4-BE49-F238E27FC236}">
                <a16:creationId xmlns:a16="http://schemas.microsoft.com/office/drawing/2014/main" id="{A82A03A8-2E02-CC96-7E7B-A4F7DD819AA2}"/>
              </a:ext>
            </a:extLst>
          </p:cNvPr>
          <p:cNvSpPr txBox="1">
            <a:spLocks/>
          </p:cNvSpPr>
          <p:nvPr/>
        </p:nvSpPr>
        <p:spPr>
          <a:xfrm>
            <a:off x="4390969" y="4495871"/>
            <a:ext cx="5374010" cy="289335"/>
          </a:xfrm>
          <a:prstGeom prst="rect">
            <a:avLst/>
          </a:prstGeom>
          <a:solidFill>
            <a:schemeClr val="bg1"/>
          </a:solidFill>
        </p:spPr>
        <p:txBody>
          <a:bodyPr vert="horz" lIns="91440" tIns="45720" rIns="91440" bIns="45720" rtlCol="0" anchor="t">
            <a:normAutofit/>
          </a:bodyPr>
          <a:lstStyle>
            <a:lvl1pPr marL="0" indent="0" algn="l" defTabSz="914400" rtl="0" eaLnBrk="1" latinLnBrk="0" hangingPunct="1">
              <a:lnSpc>
                <a:spcPct val="100000"/>
              </a:lnSpc>
              <a:spcBef>
                <a:spcPts val="0"/>
              </a:spcBef>
              <a:buFont typeface="Arial" panose="020B0604020202020204" pitchFamily="34" charset="0"/>
              <a:buNone/>
              <a:defRPr sz="2200" b="0" i="0" kern="1200">
                <a:solidFill>
                  <a:schemeClr val="tx2"/>
                </a:solidFill>
                <a:latin typeface="Degular" pitchFamily="8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700" b="0" i="0" kern="1200">
                <a:solidFill>
                  <a:schemeClr val="tx2"/>
                </a:solidFill>
                <a:latin typeface="Degular" pitchFamily="8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600" b="0" i="0" kern="1200">
                <a:solidFill>
                  <a:schemeClr val="tx2"/>
                </a:solidFill>
                <a:latin typeface="Degular" pitchFamily="8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500" b="0" i="0" kern="1200">
                <a:solidFill>
                  <a:schemeClr val="tx2"/>
                </a:solidFill>
                <a:latin typeface="Degular" pitchFamily="8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Degular" pitchFamily="8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latin typeface="Degular" panose="04040406060303040305" pitchFamily="82" charset="0"/>
              </a:rPr>
              <a:t>S</a:t>
            </a:r>
            <a:r>
              <a:rPr lang="en-BE" sz="1200" err="1">
                <a:latin typeface="Degular" panose="04040406060303040305" pitchFamily="82" charset="0"/>
              </a:rPr>
              <a:t>ource</a:t>
            </a:r>
            <a:r>
              <a:rPr lang="en-BE" sz="1200">
                <a:latin typeface="Degular" panose="04040406060303040305" pitchFamily="82" charset="0"/>
              </a:rPr>
              <a:t>: </a:t>
            </a:r>
            <a:r>
              <a:rPr lang="en-US" sz="1200">
                <a:latin typeface="Degular" panose="04040406060303040305" pitchFamily="82" charset="0"/>
              </a:rPr>
              <a:t>EMO </a:t>
            </a:r>
            <a:r>
              <a:rPr lang="en-BE" sz="1200">
                <a:latin typeface="Degular" panose="04040406060303040305" pitchFamily="82" charset="0"/>
              </a:rPr>
              <a:t>2022, SolarPower Europe</a:t>
            </a:r>
            <a:endParaRPr lang="en-US" sz="1200">
              <a:latin typeface="Degular" panose="04040406060303040305" pitchFamily="82" charset="0"/>
            </a:endParaRPr>
          </a:p>
        </p:txBody>
      </p:sp>
    </p:spTree>
    <p:extLst>
      <p:ext uri="{BB962C8B-B14F-4D97-AF65-F5344CB8AC3E}">
        <p14:creationId xmlns:p14="http://schemas.microsoft.com/office/powerpoint/2010/main" val="1080709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B9850B-ACFB-4F91-8B1E-12B8B8B30AB1}"/>
              </a:ext>
            </a:extLst>
          </p:cNvPr>
          <p:cNvSpPr>
            <a:spLocks noGrp="1"/>
          </p:cNvSpPr>
          <p:nvPr>
            <p:ph type="body" sz="quarter" idx="16"/>
          </p:nvPr>
        </p:nvSpPr>
        <p:spPr>
          <a:xfrm>
            <a:off x="4291576" y="5034330"/>
            <a:ext cx="7382359" cy="1142998"/>
          </a:xfrm>
        </p:spPr>
        <p:txBody>
          <a:bodyPr>
            <a:normAutofit lnSpcReduction="10000"/>
          </a:bodyPr>
          <a:lstStyle/>
          <a:p>
            <a:r>
              <a:rPr lang="en-US" b="0">
                <a:latin typeface="Degular" panose="04040406060303040305" pitchFamily="82" charset="0"/>
              </a:rPr>
              <a:t>Thinking big is key to be realistic in solar: According to </a:t>
            </a:r>
            <a:r>
              <a:rPr lang="en-BE" b="0">
                <a:latin typeface="Degular" panose="04040406060303040305" pitchFamily="82" charset="0"/>
              </a:rPr>
              <a:t>our Moderate Scenario in a 100% </a:t>
            </a:r>
            <a:r>
              <a:rPr lang="en-US" b="0">
                <a:latin typeface="Degular" panose="04040406060303040305" pitchFamily="82" charset="0"/>
              </a:rPr>
              <a:t>r</a:t>
            </a:r>
            <a:r>
              <a:rPr lang="en-BE" b="0" err="1">
                <a:latin typeface="Degular" panose="04040406060303040305" pitchFamily="82" charset="0"/>
              </a:rPr>
              <a:t>enewable</a:t>
            </a:r>
            <a:r>
              <a:rPr lang="en-BE" b="0">
                <a:latin typeface="Degular" panose="04040406060303040305" pitchFamily="82" charset="0"/>
              </a:rPr>
              <a:t> energy system, E</a:t>
            </a:r>
            <a:r>
              <a:rPr lang="en-US" b="0" err="1">
                <a:latin typeface="Degular" panose="04040406060303040305" pitchFamily="82" charset="0"/>
              </a:rPr>
              <a:t>uropean</a:t>
            </a:r>
            <a:r>
              <a:rPr lang="en-BE" b="0">
                <a:latin typeface="Degular" panose="04040406060303040305" pitchFamily="82" charset="0"/>
              </a:rPr>
              <a:t> total solar capacity surpass</a:t>
            </a:r>
            <a:r>
              <a:rPr lang="en-US" b="0">
                <a:latin typeface="Degular" panose="04040406060303040305" pitchFamily="82" charset="0"/>
              </a:rPr>
              <a:t>es</a:t>
            </a:r>
            <a:r>
              <a:rPr lang="en-BE" b="0">
                <a:latin typeface="Degular" panose="04040406060303040305" pitchFamily="82" charset="0"/>
              </a:rPr>
              <a:t> the TW threshold</a:t>
            </a:r>
            <a:r>
              <a:rPr lang="en-US" b="0">
                <a:latin typeface="Degular" panose="04040406060303040305" pitchFamily="82" charset="0"/>
              </a:rPr>
              <a:t> already in 2030 and would lead </a:t>
            </a:r>
            <a:r>
              <a:rPr lang="en-BE" b="0">
                <a:latin typeface="Degular" panose="04040406060303040305" pitchFamily="82" charset="0"/>
              </a:rPr>
              <a:t>to nearly 8 TW of installed capacity</a:t>
            </a:r>
            <a:r>
              <a:rPr lang="en-US" b="0">
                <a:latin typeface="Degular" panose="04040406060303040305" pitchFamily="82" charset="0"/>
              </a:rPr>
              <a:t> by 2050</a:t>
            </a:r>
            <a:r>
              <a:rPr lang="en-BE" b="0">
                <a:latin typeface="Degular" panose="04040406060303040305" pitchFamily="82" charset="0"/>
              </a:rPr>
              <a:t>.</a:t>
            </a:r>
          </a:p>
        </p:txBody>
      </p:sp>
      <p:sp>
        <p:nvSpPr>
          <p:cNvPr id="11" name="Title 3">
            <a:extLst>
              <a:ext uri="{FF2B5EF4-FFF2-40B4-BE49-F238E27FC236}">
                <a16:creationId xmlns:a16="http://schemas.microsoft.com/office/drawing/2014/main" id="{4A91D956-E6D0-6840-AD93-BC4A2DDAC052}"/>
              </a:ext>
            </a:extLst>
          </p:cNvPr>
          <p:cNvSpPr txBox="1">
            <a:spLocks/>
          </p:cNvSpPr>
          <p:nvPr/>
        </p:nvSpPr>
        <p:spPr>
          <a:xfrm>
            <a:off x="880977" y="235852"/>
            <a:ext cx="9999618" cy="1587818"/>
          </a:xfrm>
          <a:prstGeom prst="rect">
            <a:avLst/>
          </a:prstGeom>
        </p:spPr>
        <p:txBody>
          <a:bodyPr>
            <a:normAutofit/>
          </a:bodyPr>
          <a:lstStyle>
            <a:lvl1pPr algn="l" defTabSz="914400" rtl="0" eaLnBrk="1" latinLnBrk="0" hangingPunct="1">
              <a:lnSpc>
                <a:spcPct val="90000"/>
              </a:lnSpc>
              <a:spcBef>
                <a:spcPct val="0"/>
              </a:spcBef>
              <a:buNone/>
              <a:defRPr sz="3000" b="1" i="0" kern="1200">
                <a:solidFill>
                  <a:schemeClr val="tx2"/>
                </a:solidFill>
                <a:latin typeface="Arial" panose="020B0604020202020204" pitchFamily="34" charset="0"/>
                <a:ea typeface="+mj-ea"/>
                <a:cs typeface="Arial" panose="020B0604020202020204" pitchFamily="34" charset="0"/>
              </a:defRPr>
            </a:lvl1pPr>
          </a:lstStyle>
          <a:p>
            <a:r>
              <a:rPr lang="en-US" sz="3800" dirty="0">
                <a:solidFill>
                  <a:schemeClr val="tx1"/>
                </a:solidFill>
                <a:latin typeface="Degular Semibold" panose="04040606060303040305" pitchFamily="82" charset="0"/>
              </a:rPr>
              <a:t>Think Big!</a:t>
            </a:r>
            <a:endParaRPr lang="en-BE" sz="3800" dirty="0">
              <a:solidFill>
                <a:schemeClr val="tx1"/>
              </a:solidFill>
              <a:latin typeface="Degular Semibold" panose="04040606060303040305" pitchFamily="82" charset="0"/>
            </a:endParaRPr>
          </a:p>
          <a:p>
            <a:endParaRPr lang="en-BE" dirty="0">
              <a:latin typeface="Degular Semibold" panose="04040606060303040305" pitchFamily="82" charset="0"/>
            </a:endParaRPr>
          </a:p>
        </p:txBody>
      </p:sp>
      <p:sp>
        <p:nvSpPr>
          <p:cNvPr id="5" name="Text Placeholder 3">
            <a:extLst>
              <a:ext uri="{FF2B5EF4-FFF2-40B4-BE49-F238E27FC236}">
                <a16:creationId xmlns:a16="http://schemas.microsoft.com/office/drawing/2014/main" id="{3465105B-DDD6-CBB9-747D-64A6EE10B04D}"/>
              </a:ext>
            </a:extLst>
          </p:cNvPr>
          <p:cNvSpPr txBox="1">
            <a:spLocks/>
          </p:cNvSpPr>
          <p:nvPr/>
        </p:nvSpPr>
        <p:spPr>
          <a:xfrm>
            <a:off x="4089557" y="124345"/>
            <a:ext cx="6107065" cy="359530"/>
          </a:xfrm>
          <a:prstGeom prst="rect">
            <a:avLst/>
          </a:prstGeom>
          <a:solidFill>
            <a:schemeClr val="bg1"/>
          </a:solidFill>
        </p:spPr>
        <p:txBody>
          <a:bodyPr vert="horz" lIns="91440" tIns="45720" rIns="91440" bIns="45720" rtlCol="0" anchor="t">
            <a:normAutofit/>
          </a:bodyPr>
          <a:lstStyle>
            <a:lvl1pPr marL="0" indent="0" algn="l" defTabSz="914400" rtl="0" eaLnBrk="1" latinLnBrk="0" hangingPunct="1">
              <a:lnSpc>
                <a:spcPct val="100000"/>
              </a:lnSpc>
              <a:spcBef>
                <a:spcPts val="0"/>
              </a:spcBef>
              <a:buFont typeface="Arial" panose="020B0604020202020204" pitchFamily="34" charset="0"/>
              <a:buNone/>
              <a:defRPr sz="2200" b="0" i="0" kern="1200">
                <a:solidFill>
                  <a:schemeClr val="tx2"/>
                </a:solidFill>
                <a:latin typeface="Degular" pitchFamily="8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700" b="0" i="0" kern="1200">
                <a:solidFill>
                  <a:schemeClr val="tx2"/>
                </a:solidFill>
                <a:latin typeface="Degular" pitchFamily="8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600" b="0" i="0" kern="1200">
                <a:solidFill>
                  <a:schemeClr val="tx2"/>
                </a:solidFill>
                <a:latin typeface="Degular" pitchFamily="8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500" b="0" i="0" kern="1200">
                <a:solidFill>
                  <a:schemeClr val="tx2"/>
                </a:solidFill>
                <a:latin typeface="Degular" pitchFamily="8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Degular" pitchFamily="8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a:t>EU</a:t>
            </a:r>
            <a:r>
              <a:rPr lang="en-BE" sz="1600" b="1"/>
              <a:t>-</a:t>
            </a:r>
            <a:r>
              <a:rPr lang="en-US" sz="1600" b="1"/>
              <a:t>27 T</a:t>
            </a:r>
            <a:r>
              <a:rPr lang="en-BE" sz="1600" b="1" err="1"/>
              <a:t>otal</a:t>
            </a:r>
            <a:r>
              <a:rPr lang="en-BE" sz="1600" b="1"/>
              <a:t> Solar PV </a:t>
            </a:r>
            <a:r>
              <a:rPr lang="en-US" sz="1600" b="1"/>
              <a:t>Capacity</a:t>
            </a:r>
            <a:r>
              <a:rPr lang="en-BE" sz="1600" b="1"/>
              <a:t> 2030 and 2050</a:t>
            </a:r>
            <a:r>
              <a:rPr lang="en-US" sz="1600" b="1"/>
              <a:t> in 100% RE scenarios</a:t>
            </a:r>
          </a:p>
        </p:txBody>
      </p:sp>
      <p:pic>
        <p:nvPicPr>
          <p:cNvPr id="6" name="Picture 5" descr="A graph of different colored bars&#10;&#10;Description automatically generated">
            <a:extLst>
              <a:ext uri="{FF2B5EF4-FFF2-40B4-BE49-F238E27FC236}">
                <a16:creationId xmlns:a16="http://schemas.microsoft.com/office/drawing/2014/main" id="{5E25D7A9-3824-A83F-DC18-964B08253848}"/>
              </a:ext>
            </a:extLst>
          </p:cNvPr>
          <p:cNvPicPr>
            <a:picLocks noChangeAspect="1"/>
          </p:cNvPicPr>
          <p:nvPr/>
        </p:nvPicPr>
        <p:blipFill>
          <a:blip r:embed="rId3"/>
          <a:stretch>
            <a:fillRect/>
          </a:stretch>
        </p:blipFill>
        <p:spPr>
          <a:xfrm>
            <a:off x="4089557" y="483875"/>
            <a:ext cx="6714278" cy="4562180"/>
          </a:xfrm>
          <a:prstGeom prst="rect">
            <a:avLst/>
          </a:prstGeom>
        </p:spPr>
      </p:pic>
    </p:spTree>
    <p:extLst>
      <p:ext uri="{BB962C8B-B14F-4D97-AF65-F5344CB8AC3E}">
        <p14:creationId xmlns:p14="http://schemas.microsoft.com/office/powerpoint/2010/main" val="2187796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4B9E-B8E8-2828-0FA5-3D38603FE8AA}"/>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0CD963E5-6FF0-5C05-C4DB-084AC057D556}"/>
              </a:ext>
            </a:extLst>
          </p:cNvPr>
          <p:cNvSpPr>
            <a:spLocks noGrp="1"/>
          </p:cNvSpPr>
          <p:nvPr>
            <p:ph type="ftr" sz="quarter" idx="12"/>
          </p:nvPr>
        </p:nvSpPr>
        <p:spPr/>
        <p:txBody>
          <a:bodyPr/>
          <a:lstStyle/>
          <a:p>
            <a:endParaRPr lang="en-BE"/>
          </a:p>
        </p:txBody>
      </p:sp>
      <p:pic>
        <p:nvPicPr>
          <p:cNvPr id="1026" name="Picture 2">
            <a:extLst>
              <a:ext uri="{FF2B5EF4-FFF2-40B4-BE49-F238E27FC236}">
                <a16:creationId xmlns:a16="http://schemas.microsoft.com/office/drawing/2014/main" id="{087AC2E7-D087-9B7F-359F-1CD3D43115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9095"/>
            <a:ext cx="12366702" cy="82393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A79346E-8556-F331-B030-44FD106E84E9}"/>
              </a:ext>
            </a:extLst>
          </p:cNvPr>
          <p:cNvSpPr/>
          <p:nvPr/>
        </p:nvSpPr>
        <p:spPr>
          <a:xfrm>
            <a:off x="0" y="254795"/>
            <a:ext cx="11353800" cy="10695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de-AT" sz="4000" dirty="0">
                <a:solidFill>
                  <a:srgbClr val="1E2C48"/>
                </a:solidFill>
                <a:latin typeface="Degular Semibold" panose="04040606060303040305"/>
              </a:rPr>
              <a:t>	</a:t>
            </a:r>
            <a:r>
              <a:rPr lang="de-AT" sz="3600" b="1" dirty="0">
                <a:solidFill>
                  <a:srgbClr val="1E2C48"/>
                </a:solidFill>
                <a:latin typeface="Degular Semibold" panose="04040606060303040305"/>
              </a:rPr>
              <a:t>Europe </a:t>
            </a:r>
            <a:r>
              <a:rPr lang="de-AT" sz="3600" b="1" dirty="0" err="1">
                <a:solidFill>
                  <a:srgbClr val="1E2C48"/>
                </a:solidFill>
                <a:latin typeface="Degular Semibold" panose="04040606060303040305"/>
              </a:rPr>
              <a:t>has</a:t>
            </a:r>
            <a:r>
              <a:rPr lang="de-AT" sz="3600" b="1" dirty="0">
                <a:solidFill>
                  <a:srgbClr val="1E2C48"/>
                </a:solidFill>
                <a:latin typeface="Degular Semibold" panose="04040606060303040305"/>
              </a:rPr>
              <a:t> </a:t>
            </a:r>
            <a:r>
              <a:rPr lang="de-AT" sz="3600" b="1" dirty="0" err="1">
                <a:solidFill>
                  <a:srgbClr val="1E2C48"/>
                </a:solidFill>
                <a:latin typeface="Degular Semibold" panose="04040606060303040305"/>
              </a:rPr>
              <a:t>acknowledged</a:t>
            </a:r>
            <a:r>
              <a:rPr lang="de-AT" sz="3600" b="1" dirty="0">
                <a:solidFill>
                  <a:srgbClr val="1E2C48"/>
                </a:solidFill>
                <a:latin typeface="Degular Semibold" panose="04040606060303040305"/>
              </a:rPr>
              <a:t> </a:t>
            </a:r>
            <a:r>
              <a:rPr lang="de-AT" sz="3600" b="1" dirty="0" err="1">
                <a:solidFill>
                  <a:srgbClr val="1E2C48"/>
                </a:solidFill>
                <a:latin typeface="Degular Semibold" panose="04040606060303040305"/>
              </a:rPr>
              <a:t>the</a:t>
            </a:r>
            <a:r>
              <a:rPr lang="de-AT" sz="3600" b="1" dirty="0">
                <a:solidFill>
                  <a:srgbClr val="1E2C48"/>
                </a:solidFill>
                <a:latin typeface="Degular Semibold" panose="04040606060303040305"/>
              </a:rPr>
              <a:t> </a:t>
            </a:r>
            <a:r>
              <a:rPr lang="de-AT" sz="3600" b="1" dirty="0" err="1">
                <a:solidFill>
                  <a:srgbClr val="1E2C48"/>
                </a:solidFill>
                <a:latin typeface="Degular Semibold" panose="04040606060303040305"/>
              </a:rPr>
              <a:t>key</a:t>
            </a:r>
            <a:r>
              <a:rPr lang="de-AT" sz="3600" b="1" dirty="0">
                <a:solidFill>
                  <a:srgbClr val="1E2C48"/>
                </a:solidFill>
                <a:latin typeface="Degular Semibold" panose="04040606060303040305"/>
              </a:rPr>
              <a:t> </a:t>
            </a:r>
            <a:r>
              <a:rPr lang="de-AT" sz="3600" b="1" dirty="0" err="1">
                <a:solidFill>
                  <a:srgbClr val="1E2C48"/>
                </a:solidFill>
                <a:latin typeface="Degular Semibold" panose="04040606060303040305"/>
              </a:rPr>
              <a:t>role</a:t>
            </a:r>
            <a:r>
              <a:rPr lang="de-AT" sz="3600" b="1" dirty="0">
                <a:solidFill>
                  <a:srgbClr val="1E2C48"/>
                </a:solidFill>
                <a:latin typeface="Degular Semibold" panose="04040606060303040305"/>
              </a:rPr>
              <a:t> </a:t>
            </a:r>
            <a:r>
              <a:rPr lang="de-AT" sz="3600" b="1" dirty="0" err="1">
                <a:solidFill>
                  <a:srgbClr val="1E2C48"/>
                </a:solidFill>
                <a:latin typeface="Degular Semibold" panose="04040606060303040305"/>
              </a:rPr>
              <a:t>of</a:t>
            </a:r>
            <a:r>
              <a:rPr lang="de-AT" sz="3600" b="1" dirty="0">
                <a:solidFill>
                  <a:srgbClr val="1E2C48"/>
                </a:solidFill>
                <a:latin typeface="Degular Semibold" panose="04040606060303040305"/>
              </a:rPr>
              <a:t> solar</a:t>
            </a:r>
            <a:r>
              <a:rPr lang="en-BE" sz="3600" b="1" dirty="0">
                <a:solidFill>
                  <a:srgbClr val="1E2C48"/>
                </a:solidFill>
                <a:latin typeface="Degular Semibold" panose="04040606060303040305"/>
              </a:rPr>
              <a:t> as part 	of Europe’s Green Deal</a:t>
            </a:r>
            <a:r>
              <a:rPr lang="de-AT" sz="3600" b="1" dirty="0">
                <a:solidFill>
                  <a:srgbClr val="1E2C48"/>
                </a:solidFill>
                <a:latin typeface="Degular Semibold" panose="04040606060303040305"/>
              </a:rPr>
              <a:t>   </a:t>
            </a:r>
            <a:endParaRPr lang="en-BE" sz="3600" b="1" dirty="0">
              <a:solidFill>
                <a:srgbClr val="1E2C48"/>
              </a:solidFill>
              <a:latin typeface="Degular Semibold" panose="04040606060303040305"/>
            </a:endParaRPr>
          </a:p>
        </p:txBody>
      </p:sp>
    </p:spTree>
    <p:extLst>
      <p:ext uri="{BB962C8B-B14F-4D97-AF65-F5344CB8AC3E}">
        <p14:creationId xmlns:p14="http://schemas.microsoft.com/office/powerpoint/2010/main" val="4110276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6B10E-7EBF-7CC5-726C-13ACA6ECB1FE}"/>
              </a:ext>
            </a:extLst>
          </p:cNvPr>
          <p:cNvSpPr>
            <a:spLocks noGrp="1"/>
          </p:cNvSpPr>
          <p:nvPr>
            <p:ph type="title"/>
          </p:nvPr>
        </p:nvSpPr>
        <p:spPr/>
        <p:txBody>
          <a:bodyPr/>
          <a:lstStyle/>
          <a:p>
            <a:endParaRPr lang="en-BE"/>
          </a:p>
        </p:txBody>
      </p:sp>
      <p:sp>
        <p:nvSpPr>
          <p:cNvPr id="3" name="Footer Placeholder 2">
            <a:extLst>
              <a:ext uri="{FF2B5EF4-FFF2-40B4-BE49-F238E27FC236}">
                <a16:creationId xmlns:a16="http://schemas.microsoft.com/office/drawing/2014/main" id="{43FC6190-6264-46F3-37EB-65EA08E86D8E}"/>
              </a:ext>
            </a:extLst>
          </p:cNvPr>
          <p:cNvSpPr>
            <a:spLocks noGrp="1"/>
          </p:cNvSpPr>
          <p:nvPr>
            <p:ph type="ftr" sz="quarter" idx="12"/>
          </p:nvPr>
        </p:nvSpPr>
        <p:spPr/>
        <p:txBody>
          <a:bodyPr/>
          <a:lstStyle/>
          <a:p>
            <a:endParaRPr lang="en-BE"/>
          </a:p>
        </p:txBody>
      </p:sp>
      <p:pic>
        <p:nvPicPr>
          <p:cNvPr id="8194" name="Picture 2">
            <a:extLst>
              <a:ext uri="{FF2B5EF4-FFF2-40B4-BE49-F238E27FC236}">
                <a16:creationId xmlns:a16="http://schemas.microsoft.com/office/drawing/2014/main" id="{CC53DFF1-827D-B80E-4472-BEDEC38B40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9" y="-1057165"/>
            <a:ext cx="12263919" cy="81708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66F4A8A-E5CE-DD65-C1F9-59C9B8FA66AD}"/>
              </a:ext>
            </a:extLst>
          </p:cNvPr>
          <p:cNvSpPr/>
          <p:nvPr/>
        </p:nvSpPr>
        <p:spPr>
          <a:xfrm>
            <a:off x="-71919" y="4833864"/>
            <a:ext cx="11774184" cy="9255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BE" sz="4000" b="1" dirty="0">
                <a:solidFill>
                  <a:srgbClr val="1E2C48"/>
                </a:solidFill>
                <a:latin typeface="Degular Semibold" panose="04040606060303040305"/>
              </a:rPr>
              <a:t>    </a:t>
            </a:r>
            <a:r>
              <a:rPr lang="en-BE" sz="3200" b="1" dirty="0">
                <a:solidFill>
                  <a:srgbClr val="1E2C48"/>
                </a:solidFill>
                <a:latin typeface="Degular Semibold" panose="04040606060303040305"/>
              </a:rPr>
              <a:t>#SOEU: Putting competitiveness of European industry in the focus</a:t>
            </a:r>
            <a:endParaRPr lang="en-BE" sz="3600" b="1" dirty="0">
              <a:solidFill>
                <a:srgbClr val="1E2C48"/>
              </a:solidFill>
              <a:latin typeface="Degular Semibold" panose="04040606060303040305"/>
            </a:endParaRPr>
          </a:p>
        </p:txBody>
      </p:sp>
    </p:spTree>
    <p:extLst>
      <p:ext uri="{BB962C8B-B14F-4D97-AF65-F5344CB8AC3E}">
        <p14:creationId xmlns:p14="http://schemas.microsoft.com/office/powerpoint/2010/main" val="11014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B9850B-ACFB-4F91-8B1E-12B8B8B30AB1}"/>
              </a:ext>
            </a:extLst>
          </p:cNvPr>
          <p:cNvSpPr>
            <a:spLocks noGrp="1"/>
          </p:cNvSpPr>
          <p:nvPr>
            <p:ph type="body" sz="quarter" idx="16"/>
          </p:nvPr>
        </p:nvSpPr>
        <p:spPr>
          <a:xfrm>
            <a:off x="4148254" y="5051703"/>
            <a:ext cx="7669372" cy="1205153"/>
          </a:xfrm>
        </p:spPr>
        <p:txBody>
          <a:bodyPr>
            <a:normAutofit/>
          </a:bodyPr>
          <a:lstStyle/>
          <a:p>
            <a:r>
              <a:rPr lang="en-US" sz="2000" b="0" i="0" u="none" strike="noStrike" baseline="0">
                <a:latin typeface="Degular" panose="04040406060303040305" pitchFamily="82" charset="0"/>
              </a:rPr>
              <a:t>Under the REPowerEU scenario, solar jobs more than </a:t>
            </a:r>
            <a:r>
              <a:rPr lang="en-US" sz="2000" b="0" u="none" strike="noStrike" baseline="0">
                <a:latin typeface="Degular" panose="04040406060303040305" pitchFamily="82" charset="0"/>
              </a:rPr>
              <a:t>double</a:t>
            </a:r>
            <a:r>
              <a:rPr lang="en-US" sz="2000" b="0" i="0" u="none" strike="noStrike" baseline="0">
                <a:latin typeface="Degular" panose="04040406060303040305" pitchFamily="82" charset="0"/>
              </a:rPr>
              <a:t> compared to 2021, reaching </a:t>
            </a:r>
            <a:r>
              <a:rPr lang="en-US" sz="2000" b="0">
                <a:latin typeface="Degular" panose="04040406060303040305" pitchFamily="82" charset="0"/>
              </a:rPr>
              <a:t>1 millions</a:t>
            </a:r>
            <a:r>
              <a:rPr lang="en-US" sz="2000" b="0" i="0" u="none" strike="noStrike" baseline="0">
                <a:latin typeface="Degular" panose="04040406060303040305" pitchFamily="82" charset="0"/>
              </a:rPr>
              <a:t> FTEs in 2030. However, with a 1 TW target solar jobs would further </a:t>
            </a:r>
            <a:r>
              <a:rPr lang="en-US" sz="2000" b="0">
                <a:latin typeface="Degular" panose="04040406060303040305" pitchFamily="82" charset="0"/>
              </a:rPr>
              <a:t>increase to 1.5 millions </a:t>
            </a:r>
            <a:r>
              <a:rPr lang="en-US" sz="2000" b="0" u="none" strike="noStrike" baseline="0">
                <a:latin typeface="Degular" panose="04040406060303040305" pitchFamily="82" charset="0"/>
              </a:rPr>
              <a:t>FTEs by the same ye</a:t>
            </a:r>
            <a:r>
              <a:rPr lang="en-US" sz="2000" b="0" i="0" u="none" strike="noStrike" baseline="0">
                <a:latin typeface="Degular" panose="04040406060303040305" pitchFamily="82" charset="0"/>
              </a:rPr>
              <a:t>ar.</a:t>
            </a:r>
            <a:endParaRPr lang="en-BE" sz="2000" b="0">
              <a:latin typeface="Degular" panose="04040406060303040305" pitchFamily="82" charset="0"/>
            </a:endParaRPr>
          </a:p>
        </p:txBody>
      </p:sp>
      <p:sp>
        <p:nvSpPr>
          <p:cNvPr id="5" name="Title 3">
            <a:extLst>
              <a:ext uri="{FF2B5EF4-FFF2-40B4-BE49-F238E27FC236}">
                <a16:creationId xmlns:a16="http://schemas.microsoft.com/office/drawing/2014/main" id="{DADD09CB-D7C0-4020-ACF1-2EEAF7D52EEC}"/>
              </a:ext>
            </a:extLst>
          </p:cNvPr>
          <p:cNvSpPr txBox="1">
            <a:spLocks/>
          </p:cNvSpPr>
          <p:nvPr/>
        </p:nvSpPr>
        <p:spPr>
          <a:xfrm>
            <a:off x="1005839" y="249914"/>
            <a:ext cx="9310978" cy="508000"/>
          </a:xfrm>
          <a:prstGeom prst="rect">
            <a:avLst/>
          </a:prstGeom>
        </p:spPr>
        <p:txBody>
          <a:bodyPr>
            <a:normAutofit/>
          </a:bodyPr>
          <a:lstStyle>
            <a:lvl1pPr algn="l" defTabSz="914400" rtl="0" eaLnBrk="1" latinLnBrk="0" hangingPunct="1">
              <a:lnSpc>
                <a:spcPct val="90000"/>
              </a:lnSpc>
              <a:spcBef>
                <a:spcPct val="0"/>
              </a:spcBef>
              <a:buNone/>
              <a:defRPr sz="3000" b="1" i="0" kern="1200">
                <a:solidFill>
                  <a:schemeClr val="tx2"/>
                </a:solidFill>
                <a:latin typeface="Arial" panose="020B0604020202020204" pitchFamily="34" charset="0"/>
                <a:ea typeface="+mj-ea"/>
                <a:cs typeface="Arial" panose="020B0604020202020204" pitchFamily="34" charset="0"/>
              </a:defRPr>
            </a:lvl1pPr>
          </a:lstStyle>
          <a:p>
            <a:r>
              <a:rPr lang="en-US" dirty="0">
                <a:latin typeface="Degular Semibold" panose="04040606060303040305" pitchFamily="82" charset="0"/>
              </a:rPr>
              <a:t>Solar Jobs Outlook to 2030</a:t>
            </a:r>
            <a:endParaRPr lang="en-BE" dirty="0">
              <a:latin typeface="Degular Semibold" panose="04040606060303040305" pitchFamily="82" charset="0"/>
            </a:endParaRPr>
          </a:p>
        </p:txBody>
      </p:sp>
      <p:pic>
        <p:nvPicPr>
          <p:cNvPr id="6" name="Picture 5" descr="A picture containing icon&#10;&#10;Description automatically generated">
            <a:extLst>
              <a:ext uri="{FF2B5EF4-FFF2-40B4-BE49-F238E27FC236}">
                <a16:creationId xmlns:a16="http://schemas.microsoft.com/office/drawing/2014/main" id="{2BADF382-CE57-9C80-04A6-F25E8378DDDA}"/>
              </a:ext>
            </a:extLst>
          </p:cNvPr>
          <p:cNvPicPr>
            <a:picLocks noChangeAspect="1"/>
          </p:cNvPicPr>
          <p:nvPr/>
        </p:nvPicPr>
        <p:blipFill>
          <a:blip r:embed="rId3"/>
          <a:stretch>
            <a:fillRect/>
          </a:stretch>
        </p:blipFill>
        <p:spPr>
          <a:xfrm>
            <a:off x="1765093" y="1042737"/>
            <a:ext cx="8680711" cy="3894064"/>
          </a:xfrm>
          <a:prstGeom prst="rect">
            <a:avLst/>
          </a:prstGeom>
        </p:spPr>
      </p:pic>
    </p:spTree>
    <p:extLst>
      <p:ext uri="{BB962C8B-B14F-4D97-AF65-F5344CB8AC3E}">
        <p14:creationId xmlns:p14="http://schemas.microsoft.com/office/powerpoint/2010/main" val="88656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76FBFE8-7572-488B-E50F-C6F408622C80}"/>
              </a:ext>
            </a:extLst>
          </p:cNvPr>
          <p:cNvSpPr>
            <a:spLocks noGrp="1"/>
          </p:cNvSpPr>
          <p:nvPr>
            <p:ph type="ftr" sz="quarter" idx="12"/>
          </p:nvPr>
        </p:nvSpPr>
        <p:spPr/>
        <p:txBody>
          <a:bodyPr/>
          <a:lstStyle/>
          <a:p>
            <a:endParaRPr lang="en-BE"/>
          </a:p>
        </p:txBody>
      </p:sp>
      <p:sp>
        <p:nvSpPr>
          <p:cNvPr id="4" name="object 4">
            <a:extLst>
              <a:ext uri="{FF2B5EF4-FFF2-40B4-BE49-F238E27FC236}">
                <a16:creationId xmlns:a16="http://schemas.microsoft.com/office/drawing/2014/main" id="{7DB45AC8-5E07-67B1-3963-625CCE1E9E96}"/>
              </a:ext>
            </a:extLst>
          </p:cNvPr>
          <p:cNvSpPr/>
          <p:nvPr/>
        </p:nvSpPr>
        <p:spPr>
          <a:xfrm>
            <a:off x="351798" y="2044115"/>
            <a:ext cx="4175326" cy="1223612"/>
          </a:xfrm>
          <a:custGeom>
            <a:avLst/>
            <a:gdLst/>
            <a:ahLst/>
            <a:cxnLst/>
            <a:rect l="l" t="t" r="r" b="b"/>
            <a:pathLst>
              <a:path w="8087995" h="1161414">
                <a:moveTo>
                  <a:pt x="8087867" y="0"/>
                </a:moveTo>
                <a:lnTo>
                  <a:pt x="0" y="0"/>
                </a:lnTo>
                <a:lnTo>
                  <a:pt x="0" y="1161288"/>
                </a:lnTo>
                <a:lnTo>
                  <a:pt x="8087867" y="1161288"/>
                </a:lnTo>
                <a:lnTo>
                  <a:pt x="8087867" y="0"/>
                </a:lnTo>
                <a:close/>
              </a:path>
            </a:pathLst>
          </a:custGeom>
          <a:solidFill>
            <a:srgbClr val="FFDC6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a:extLst>
              <a:ext uri="{FF2B5EF4-FFF2-40B4-BE49-F238E27FC236}">
                <a16:creationId xmlns:a16="http://schemas.microsoft.com/office/drawing/2014/main" id="{77008D6E-DC16-B667-AB08-CE1B7DB5B1C9}"/>
              </a:ext>
            </a:extLst>
          </p:cNvPr>
          <p:cNvSpPr txBox="1"/>
          <p:nvPr/>
        </p:nvSpPr>
        <p:spPr>
          <a:xfrm>
            <a:off x="558737" y="2044115"/>
            <a:ext cx="3599606" cy="1036950"/>
          </a:xfrm>
          <a:prstGeom prst="rect">
            <a:avLst/>
          </a:prstGeom>
        </p:spPr>
        <p:txBody>
          <a:bodyPr vert="horz" wrap="square" lIns="0" tIns="39369" rIns="0" bIns="0" rtlCol="0" anchor="t">
            <a:spAutoFit/>
          </a:bodyPr>
          <a:lstStyle/>
          <a:p>
            <a:pPr marL="12700" marR="5080">
              <a:lnSpc>
                <a:spcPct val="90400"/>
              </a:lnSpc>
              <a:spcBef>
                <a:spcPts val="309"/>
              </a:spcBef>
              <a:defRPr/>
            </a:pPr>
            <a:r>
              <a:rPr lang="en-BE" sz="2400" b="1" spc="-5" dirty="0">
                <a:solidFill>
                  <a:srgbClr val="1E2C47"/>
                </a:solidFill>
                <a:latin typeface="Degular Semibold" panose="04040606060303040305"/>
                <a:cs typeface="Calibri"/>
              </a:rPr>
              <a:t>To build Europe’s power house we need to overcome 5 major bottlenecks</a:t>
            </a:r>
            <a:endParaRPr lang="en-US" sz="2400" b="1" spc="-5" dirty="0">
              <a:solidFill>
                <a:srgbClr val="1E2C47"/>
              </a:solidFill>
              <a:latin typeface="Degular Semibold" panose="04040606060303040305"/>
              <a:cs typeface="Calibri"/>
            </a:endParaRPr>
          </a:p>
        </p:txBody>
      </p:sp>
      <p:pic>
        <p:nvPicPr>
          <p:cNvPr id="6" name="Picture 5">
            <a:extLst>
              <a:ext uri="{FF2B5EF4-FFF2-40B4-BE49-F238E27FC236}">
                <a16:creationId xmlns:a16="http://schemas.microsoft.com/office/drawing/2014/main" id="{B7F9802D-498E-6B6E-8983-2DB0425669E5}"/>
              </a:ext>
            </a:extLst>
          </p:cNvPr>
          <p:cNvPicPr>
            <a:picLocks noChangeAspect="1"/>
          </p:cNvPicPr>
          <p:nvPr/>
        </p:nvPicPr>
        <p:blipFill>
          <a:blip r:embed="rId3"/>
          <a:stretch>
            <a:fillRect/>
          </a:stretch>
        </p:blipFill>
        <p:spPr>
          <a:xfrm>
            <a:off x="4940617" y="-151294"/>
            <a:ext cx="5035060" cy="7009294"/>
          </a:xfrm>
          <a:prstGeom prst="rect">
            <a:avLst/>
          </a:prstGeom>
        </p:spPr>
      </p:pic>
    </p:spTree>
    <p:extLst>
      <p:ext uri="{BB962C8B-B14F-4D97-AF65-F5344CB8AC3E}">
        <p14:creationId xmlns:p14="http://schemas.microsoft.com/office/powerpoint/2010/main" val="2571319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4D70229-7B46-C7C1-4168-BC5ADA281EA8}"/>
              </a:ext>
            </a:extLst>
          </p:cNvPr>
          <p:cNvSpPr>
            <a:spLocks noGrp="1"/>
          </p:cNvSpPr>
          <p:nvPr>
            <p:ph type="ftr" sz="quarter" idx="12"/>
          </p:nvPr>
        </p:nvSpPr>
        <p:spPr/>
        <p:txBody>
          <a:bodyPr/>
          <a:lstStyle/>
          <a:p>
            <a:endParaRPr lang="en-BE"/>
          </a:p>
        </p:txBody>
      </p:sp>
      <p:pic>
        <p:nvPicPr>
          <p:cNvPr id="9218" name="Picture 2">
            <a:extLst>
              <a:ext uri="{FF2B5EF4-FFF2-40B4-BE49-F238E27FC236}">
                <a16:creationId xmlns:a16="http://schemas.microsoft.com/office/drawing/2014/main" id="{CB3A07D3-E7D5-07D5-2ADB-39B8CB042018}"/>
              </a:ext>
            </a:extLst>
          </p:cNvPr>
          <p:cNvPicPr>
            <a:picLocks noGrp="1" noChangeAspect="1" noChangeArrowheads="1"/>
          </p:cNvPicPr>
          <p:nvPr>
            <p:ph type="pic" idx="13"/>
          </p:nvPr>
        </p:nvPicPr>
        <p:blipFill>
          <a:blip r:embed="rId2">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009B1CC-1C4F-CB73-BDCF-AD0F2EEE462A}"/>
              </a:ext>
            </a:extLst>
          </p:cNvPr>
          <p:cNvSpPr/>
          <p:nvPr/>
        </p:nvSpPr>
        <p:spPr>
          <a:xfrm>
            <a:off x="0" y="254795"/>
            <a:ext cx="11353800" cy="17842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BE" sz="4000" b="1" dirty="0">
                <a:solidFill>
                  <a:srgbClr val="1E2C48"/>
                </a:solidFill>
                <a:latin typeface="Degular Semibold" panose="04040606060303040305"/>
              </a:rPr>
              <a:t>    </a:t>
            </a:r>
            <a:r>
              <a:rPr lang="en-BE" sz="3200" b="1" dirty="0">
                <a:solidFill>
                  <a:srgbClr val="1E2C48"/>
                </a:solidFill>
                <a:latin typeface="Degular Semibold" panose="04040606060303040305"/>
              </a:rPr>
              <a:t>The legislative framework to get us to our 2030 ambition is</a:t>
            </a:r>
          </a:p>
          <a:p>
            <a:pPr marL="0" marR="0" lvl="0" indent="0" defTabSz="914400" rtl="0" eaLnBrk="1" fontAlgn="auto" latinLnBrk="0" hangingPunct="1">
              <a:lnSpc>
                <a:spcPct val="100000"/>
              </a:lnSpc>
              <a:spcBef>
                <a:spcPts val="0"/>
              </a:spcBef>
              <a:spcAft>
                <a:spcPts val="0"/>
              </a:spcAft>
              <a:buClrTx/>
              <a:buSzTx/>
              <a:buFontTx/>
              <a:buNone/>
              <a:tabLst/>
              <a:defRPr/>
            </a:pPr>
            <a:r>
              <a:rPr lang="en-BE" sz="3200" b="1" dirty="0">
                <a:solidFill>
                  <a:srgbClr val="1E2C48"/>
                </a:solidFill>
                <a:latin typeface="Degular Semibold" panose="04040606060303040305"/>
              </a:rPr>
              <a:t>    (almost) there: now it is time to </a:t>
            </a:r>
            <a:r>
              <a:rPr lang="en-BE" sz="3200" b="1" u="sng" dirty="0">
                <a:solidFill>
                  <a:srgbClr val="1E2C48"/>
                </a:solidFill>
                <a:latin typeface="Degular Semibold" panose="04040606060303040305"/>
              </a:rPr>
              <a:t>implement</a:t>
            </a:r>
            <a:r>
              <a:rPr lang="en-BE" sz="3200" b="1" dirty="0">
                <a:solidFill>
                  <a:srgbClr val="1E2C48"/>
                </a:solidFill>
                <a:latin typeface="Degular Semibold" panose="04040606060303040305"/>
              </a:rPr>
              <a:t> and work on</a:t>
            </a:r>
          </a:p>
          <a:p>
            <a:pPr marL="0" marR="0" lvl="0" indent="0" defTabSz="914400" rtl="0" eaLnBrk="1" fontAlgn="auto" latinLnBrk="0" hangingPunct="1">
              <a:lnSpc>
                <a:spcPct val="100000"/>
              </a:lnSpc>
              <a:spcBef>
                <a:spcPts val="0"/>
              </a:spcBef>
              <a:spcAft>
                <a:spcPts val="0"/>
              </a:spcAft>
              <a:buClrTx/>
              <a:buSzTx/>
              <a:buFontTx/>
              <a:buNone/>
              <a:tabLst/>
              <a:defRPr/>
            </a:pPr>
            <a:r>
              <a:rPr lang="en-BE" sz="3200" b="1" dirty="0">
                <a:solidFill>
                  <a:srgbClr val="1E2C48"/>
                </a:solidFill>
                <a:latin typeface="Degular Semibold" panose="04040606060303040305"/>
              </a:rPr>
              <a:t>    remaining challenges </a:t>
            </a:r>
          </a:p>
        </p:txBody>
      </p:sp>
    </p:spTree>
    <p:extLst>
      <p:ext uri="{BB962C8B-B14F-4D97-AF65-F5344CB8AC3E}">
        <p14:creationId xmlns:p14="http://schemas.microsoft.com/office/powerpoint/2010/main" val="2691202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AB9D4-19E2-DE4B-93CF-CF0B2CC614DB}"/>
              </a:ext>
            </a:extLst>
          </p:cNvPr>
          <p:cNvSpPr>
            <a:spLocks noGrp="1"/>
          </p:cNvSpPr>
          <p:nvPr>
            <p:ph type="ctrTitle"/>
          </p:nvPr>
        </p:nvSpPr>
        <p:spPr>
          <a:xfrm>
            <a:off x="546755" y="1461155"/>
            <a:ext cx="7767685" cy="3978111"/>
          </a:xfrm>
        </p:spPr>
        <p:txBody>
          <a:bodyPr>
            <a:normAutofit/>
          </a:bodyPr>
          <a:lstStyle/>
          <a:p>
            <a:r>
              <a:rPr lang="en-US" dirty="0"/>
              <a:t>Thank you!</a:t>
            </a:r>
            <a:br>
              <a:rPr lang="en-US" dirty="0"/>
            </a:br>
            <a:br>
              <a:rPr lang="en-US" dirty="0"/>
            </a:br>
            <a:br>
              <a:rPr lang="en-US" sz="2400" dirty="0"/>
            </a:br>
            <a:br>
              <a:rPr lang="en-US" sz="2400" dirty="0"/>
            </a:br>
            <a:r>
              <a:rPr lang="en-US" sz="2400" b="1" dirty="0"/>
              <a:t>Walburga Hemetsberger</a:t>
            </a:r>
            <a:br>
              <a:rPr lang="en-US" sz="2400" dirty="0"/>
            </a:br>
            <a:r>
              <a:rPr lang="en-US" sz="2400" dirty="0"/>
              <a:t>CEO SolarPower Europe</a:t>
            </a:r>
            <a:br>
              <a:rPr lang="en-US" sz="2400" dirty="0"/>
            </a:br>
            <a:endParaRPr lang="en-BE" sz="2400" dirty="0"/>
          </a:p>
        </p:txBody>
      </p:sp>
    </p:spTree>
    <p:extLst>
      <p:ext uri="{BB962C8B-B14F-4D97-AF65-F5344CB8AC3E}">
        <p14:creationId xmlns:p14="http://schemas.microsoft.com/office/powerpoint/2010/main" val="4129856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033034-3F0C-6E1E-2C3A-E695BF4059A5}"/>
              </a:ext>
            </a:extLst>
          </p:cNvPr>
          <p:cNvSpPr>
            <a:spLocks noGrp="1"/>
          </p:cNvSpPr>
          <p:nvPr>
            <p:ph type="title"/>
          </p:nvPr>
        </p:nvSpPr>
        <p:spPr/>
        <p:txBody>
          <a:bodyPr/>
          <a:lstStyle/>
          <a:p>
            <a:endParaRPr lang="en-BE"/>
          </a:p>
        </p:txBody>
      </p:sp>
      <p:sp>
        <p:nvSpPr>
          <p:cNvPr id="6" name="AutoShape 2">
            <a:extLst>
              <a:ext uri="{FF2B5EF4-FFF2-40B4-BE49-F238E27FC236}">
                <a16:creationId xmlns:a16="http://schemas.microsoft.com/office/drawing/2014/main" id="{2AA236B6-0777-4EA3-57E3-82E01A0984F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BE"/>
          </a:p>
        </p:txBody>
      </p:sp>
      <p:pic>
        <p:nvPicPr>
          <p:cNvPr id="9" name="Picture 8" descr="A group of people holding flags&#10;&#10;Description automatically generated with medium confidence">
            <a:extLst>
              <a:ext uri="{FF2B5EF4-FFF2-40B4-BE49-F238E27FC236}">
                <a16:creationId xmlns:a16="http://schemas.microsoft.com/office/drawing/2014/main" id="{1126948E-A97B-A267-55A4-EC7283AF40B7}"/>
              </a:ext>
            </a:extLst>
          </p:cNvPr>
          <p:cNvPicPr>
            <a:picLocks noChangeAspect="1"/>
          </p:cNvPicPr>
          <p:nvPr/>
        </p:nvPicPr>
        <p:blipFill>
          <a:blip r:embed="rId2"/>
          <a:stretch>
            <a:fillRect/>
          </a:stretch>
        </p:blipFill>
        <p:spPr>
          <a:xfrm>
            <a:off x="0" y="-530176"/>
            <a:ext cx="12192000" cy="7918352"/>
          </a:xfrm>
          <a:prstGeom prst="rect">
            <a:avLst/>
          </a:prstGeom>
        </p:spPr>
      </p:pic>
      <p:sp>
        <p:nvSpPr>
          <p:cNvPr id="2" name="Rectangle 1">
            <a:extLst>
              <a:ext uri="{FF2B5EF4-FFF2-40B4-BE49-F238E27FC236}">
                <a16:creationId xmlns:a16="http://schemas.microsoft.com/office/drawing/2014/main" id="{75DCDA87-3228-41E6-CAED-DAB59976B70E}"/>
              </a:ext>
            </a:extLst>
          </p:cNvPr>
          <p:cNvSpPr/>
          <p:nvPr/>
        </p:nvSpPr>
        <p:spPr>
          <a:xfrm>
            <a:off x="0" y="0"/>
            <a:ext cx="5007429" cy="3581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3" name="TextBox 2">
            <a:extLst>
              <a:ext uri="{FF2B5EF4-FFF2-40B4-BE49-F238E27FC236}">
                <a16:creationId xmlns:a16="http://schemas.microsoft.com/office/drawing/2014/main" id="{60899B87-13B6-B257-8525-375A8B0791DD}"/>
              </a:ext>
            </a:extLst>
          </p:cNvPr>
          <p:cNvSpPr txBox="1"/>
          <p:nvPr/>
        </p:nvSpPr>
        <p:spPr>
          <a:xfrm>
            <a:off x="137886" y="210457"/>
            <a:ext cx="4651828" cy="646331"/>
          </a:xfrm>
          <a:prstGeom prst="rect">
            <a:avLst/>
          </a:prstGeom>
          <a:noFill/>
        </p:spPr>
        <p:txBody>
          <a:bodyPr wrap="square" rtlCol="0">
            <a:spAutoFit/>
          </a:bodyPr>
          <a:lstStyle/>
          <a:p>
            <a:pPr algn="l"/>
            <a:endParaRPr lang="en-BE" dirty="0"/>
          </a:p>
          <a:p>
            <a:pPr algn="l"/>
            <a:endParaRPr lang="en-BE" dirty="0"/>
          </a:p>
        </p:txBody>
      </p:sp>
      <p:sp>
        <p:nvSpPr>
          <p:cNvPr id="5" name="AutoShape 2">
            <a:extLst>
              <a:ext uri="{FF2B5EF4-FFF2-40B4-BE49-F238E27FC236}">
                <a16:creationId xmlns:a16="http://schemas.microsoft.com/office/drawing/2014/main" id="{B91E1D15-A9EA-1AA7-B2DD-0D23F723D0B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BE"/>
          </a:p>
        </p:txBody>
      </p:sp>
      <p:sp>
        <p:nvSpPr>
          <p:cNvPr id="8" name="TextBox 7">
            <a:extLst>
              <a:ext uri="{FF2B5EF4-FFF2-40B4-BE49-F238E27FC236}">
                <a16:creationId xmlns:a16="http://schemas.microsoft.com/office/drawing/2014/main" id="{06102F81-8776-ACA2-15A3-26DC2471FAD3}"/>
              </a:ext>
            </a:extLst>
          </p:cNvPr>
          <p:cNvSpPr txBox="1"/>
          <p:nvPr/>
        </p:nvSpPr>
        <p:spPr>
          <a:xfrm>
            <a:off x="152400" y="1092674"/>
            <a:ext cx="4738914" cy="3214213"/>
          </a:xfrm>
          <a:prstGeom prst="rect">
            <a:avLst/>
          </a:prstGeom>
          <a:noFill/>
        </p:spPr>
        <p:txBody>
          <a:bodyPr wrap="square">
            <a:spAutoFit/>
          </a:body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BE" sz="2000" b="1" dirty="0">
                <a:solidFill>
                  <a:srgbClr val="1E2C48"/>
                </a:solidFill>
                <a:latin typeface="Degular"/>
              </a:rPr>
              <a:t>European Solar Sector Association, re</a:t>
            </a:r>
            <a:r>
              <a:rPr lang="en-GB" sz="2000" b="1" dirty="0">
                <a:solidFill>
                  <a:srgbClr val="1E2C48"/>
                </a:solidFill>
                <a:latin typeface="Degular"/>
              </a:rPr>
              <a:t>present</a:t>
            </a:r>
            <a:r>
              <a:rPr lang="en-BE" sz="2000" b="1" dirty="0" err="1">
                <a:solidFill>
                  <a:srgbClr val="1E2C48"/>
                </a:solidFill>
                <a:latin typeface="Degular"/>
              </a:rPr>
              <a:t>ing</a:t>
            </a:r>
            <a:r>
              <a:rPr lang="en-GB" sz="2000" b="1" dirty="0">
                <a:solidFill>
                  <a:srgbClr val="1E2C48"/>
                </a:solidFill>
                <a:latin typeface="Degular"/>
              </a:rPr>
              <a:t> the whole solar value chain</a:t>
            </a:r>
            <a:r>
              <a:rPr lang="en-BE" sz="2000" b="1" dirty="0">
                <a:solidFill>
                  <a:srgbClr val="1E2C48"/>
                </a:solidFill>
                <a:latin typeface="Degular"/>
              </a:rPr>
              <a:t> - </a:t>
            </a:r>
            <a:r>
              <a:rPr kumimoji="0" lang="en-GB" sz="2000" b="0" i="0" u="none" strike="noStrike" kern="1200" cap="none" spc="0" normalizeH="0" baseline="0" noProof="0" dirty="0">
                <a:ln>
                  <a:noFill/>
                </a:ln>
                <a:solidFill>
                  <a:srgbClr val="1E2C48"/>
                </a:solidFill>
                <a:effectLst/>
                <a:uLnTx/>
                <a:uFillTx/>
                <a:latin typeface="Degular"/>
                <a:ea typeface="+mn-ea"/>
                <a:cs typeface="+mn-cs"/>
              </a:rPr>
              <a:t>280+ organisations </a:t>
            </a:r>
            <a:endParaRPr kumimoji="0" lang="en-BE" sz="2000" b="0" i="0" u="none" strike="noStrike" kern="1200" cap="none" spc="0" normalizeH="0" baseline="0" noProof="0" dirty="0">
              <a:ln>
                <a:noFill/>
              </a:ln>
              <a:solidFill>
                <a:srgbClr val="1E2C48"/>
              </a:solidFill>
              <a:effectLst/>
              <a:uLnTx/>
              <a:uFillTx/>
              <a:latin typeface="Degular"/>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BE" sz="2000" b="0" i="0" u="none" strike="noStrike" kern="1200" cap="none" spc="0" normalizeH="0" baseline="0" noProof="0" dirty="0">
              <a:ln>
                <a:noFill/>
              </a:ln>
              <a:solidFill>
                <a:srgbClr val="1E2C48"/>
              </a:solidFill>
              <a:effectLst/>
              <a:uLnTx/>
              <a:uFillTx/>
              <a:latin typeface="Degular"/>
              <a:ea typeface="+mn-ea"/>
              <a:cs typeface="+mn-cs"/>
            </a:endParaRPr>
          </a:p>
          <a:p>
            <a:pPr marL="285750" indent="-285750">
              <a:buFont typeface="Arial" panose="020B0604020202020204" pitchFamily="34" charset="0"/>
              <a:buChar char="•"/>
            </a:pPr>
            <a:r>
              <a:rPr kumimoji="0" lang="en-BE" sz="2000" b="1" i="0" u="none" strike="noStrike" kern="1200" cap="none" spc="0" normalizeH="0" baseline="0" noProof="0" dirty="0">
                <a:ln>
                  <a:noFill/>
                </a:ln>
                <a:solidFill>
                  <a:srgbClr val="1E2C48"/>
                </a:solidFill>
                <a:effectLst/>
                <a:uLnTx/>
                <a:uFillTx/>
                <a:latin typeface="Degular" panose="04040406060303040305" pitchFamily="82" charset="0"/>
              </a:rPr>
              <a:t>Working </a:t>
            </a:r>
            <a:r>
              <a:rPr kumimoji="0" lang="en-US" sz="2000" b="1" i="0" u="none" strike="noStrike" kern="1200" cap="none" spc="0" normalizeH="0" baseline="0" noProof="0" dirty="0">
                <a:ln>
                  <a:noFill/>
                </a:ln>
                <a:solidFill>
                  <a:srgbClr val="1E2C48"/>
                </a:solidFill>
                <a:effectLst/>
                <a:uLnTx/>
                <a:uFillTx/>
                <a:latin typeface="Degular" panose="04040406060303040305" pitchFamily="82" charset="0"/>
              </a:rPr>
              <a:t>closely with 30+ national associations</a:t>
            </a:r>
            <a:endParaRPr kumimoji="0" lang="en-BE" sz="2000" b="1" i="0" u="none" strike="noStrike" kern="1200" cap="none" spc="0" normalizeH="0" baseline="0" noProof="0" dirty="0">
              <a:ln>
                <a:noFill/>
              </a:ln>
              <a:solidFill>
                <a:srgbClr val="1E2C48"/>
              </a:solidFill>
              <a:effectLst/>
              <a:uLnTx/>
              <a:uFillTx/>
              <a:latin typeface="Degular" panose="04040406060303040305" pitchFamily="82" charset="0"/>
            </a:endParaRPr>
          </a:p>
          <a:p>
            <a:pPr marL="285750" indent="-285750">
              <a:buFont typeface="Arial" panose="020B0604020202020204" pitchFamily="34" charset="0"/>
              <a:buChar char="•"/>
            </a:pPr>
            <a:endParaRPr lang="en-BE" sz="2000" b="1" dirty="0">
              <a:solidFill>
                <a:srgbClr val="1E2C48"/>
              </a:solidFill>
              <a:latin typeface="Degular" panose="04040406060303040305" pitchFamily="82" charset="0"/>
            </a:endParaRPr>
          </a:p>
          <a:p>
            <a:pPr marL="285750" indent="-285750">
              <a:buFont typeface="Arial" panose="020B0604020202020204" pitchFamily="34" charset="0"/>
              <a:buChar char="•"/>
            </a:pPr>
            <a:r>
              <a:rPr lang="en-BE" sz="2000" dirty="0">
                <a:solidFill>
                  <a:srgbClr val="1E2C48"/>
                </a:solidFill>
                <a:latin typeface="Degular" panose="04040406060303040305" pitchFamily="82" charset="0"/>
              </a:rPr>
              <a:t>50+ colleagues Based in Brussels</a:t>
            </a:r>
            <a:endParaRPr lang="en-US" sz="2000" dirty="0">
              <a:latin typeface="Degular" panose="04040406060303040305" pitchFamily="8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1E2C48"/>
              </a:solidFill>
              <a:effectLst/>
              <a:uLnTx/>
              <a:uFillTx/>
              <a:latin typeface="Degular" pitchFamily="82" charset="77"/>
              <a:ea typeface="+mn-ea"/>
              <a:cs typeface="+mn-cs"/>
            </a:endParaRPr>
          </a:p>
          <a:p>
            <a:pPr marL="285750" indent="-285750">
              <a:buFont typeface="Arial" panose="020B0604020202020204" pitchFamily="34" charset="0"/>
              <a:buChar char="•"/>
            </a:pPr>
            <a:endParaRPr lang="en-BE" dirty="0"/>
          </a:p>
        </p:txBody>
      </p:sp>
      <p:pic>
        <p:nvPicPr>
          <p:cNvPr id="11" name="Picture 10" descr="A picture containing text&#10;&#10;Description automatically generated">
            <a:extLst>
              <a:ext uri="{FF2B5EF4-FFF2-40B4-BE49-F238E27FC236}">
                <a16:creationId xmlns:a16="http://schemas.microsoft.com/office/drawing/2014/main" id="{C8EC9C0E-DB05-D412-D316-86A6D2E971C0}"/>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137886" y="171164"/>
            <a:ext cx="2663151" cy="984268"/>
          </a:xfrm>
          <a:prstGeom prst="rect">
            <a:avLst/>
          </a:prstGeom>
        </p:spPr>
      </p:pic>
    </p:spTree>
    <p:extLst>
      <p:ext uri="{BB962C8B-B14F-4D97-AF65-F5344CB8AC3E}">
        <p14:creationId xmlns:p14="http://schemas.microsoft.com/office/powerpoint/2010/main" val="1363934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606348-213F-42B8-8952-4DA8F5BE8BD1}"/>
              </a:ext>
            </a:extLst>
          </p:cNvPr>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BE" sz="1400" b="0" i="0" u="none" strike="noStrike" kern="1200" cap="none" spc="0" normalizeH="0" baseline="0" noProof="0">
              <a:ln>
                <a:noFill/>
              </a:ln>
              <a:solidFill>
                <a:srgbClr val="1E2C48"/>
              </a:solidFill>
              <a:effectLst/>
              <a:uLnTx/>
              <a:uFillTx/>
              <a:latin typeface="Degular" pitchFamily="82" charset="77"/>
              <a:ea typeface="+mn-ea"/>
              <a:cs typeface="+mn-cs"/>
            </a:endParaRPr>
          </a:p>
        </p:txBody>
      </p:sp>
      <p:sp>
        <p:nvSpPr>
          <p:cNvPr id="2" name="TextBox 1">
            <a:extLst>
              <a:ext uri="{FF2B5EF4-FFF2-40B4-BE49-F238E27FC236}">
                <a16:creationId xmlns:a16="http://schemas.microsoft.com/office/drawing/2014/main" id="{50538E18-F908-4454-8756-31033BC96080}"/>
              </a:ext>
            </a:extLst>
          </p:cNvPr>
          <p:cNvSpPr txBox="1"/>
          <p:nvPr/>
        </p:nvSpPr>
        <p:spPr>
          <a:xfrm>
            <a:off x="-1" y="522609"/>
            <a:ext cx="1079980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4400" b="1" i="0" u="none" strike="noStrike" kern="1200" cap="none" spc="0" normalizeH="0" baseline="0" noProof="0" dirty="0">
                <a:ln>
                  <a:noFill/>
                </a:ln>
                <a:solidFill>
                  <a:srgbClr val="1E2C48"/>
                </a:solidFill>
                <a:effectLst/>
                <a:uLnTx/>
                <a:uFillTx/>
                <a:latin typeface="Degular Semibold" panose="04040606060303040305"/>
                <a:ea typeface="+mn-ea"/>
                <a:cs typeface="+mn-cs"/>
              </a:rPr>
              <a:t>	</a:t>
            </a:r>
            <a:r>
              <a:rPr kumimoji="0" lang="de-AT" sz="3800" b="1" i="0" u="none" strike="noStrike" kern="1200" cap="none" spc="0" normalizeH="0" baseline="0" noProof="0" dirty="0">
                <a:ln>
                  <a:noFill/>
                </a:ln>
                <a:solidFill>
                  <a:srgbClr val="1E2C48"/>
                </a:solidFill>
                <a:effectLst/>
                <a:uLnTx/>
                <a:uFillTx/>
                <a:latin typeface="Degular Semibold" panose="04040606060303040305"/>
                <a:ea typeface="+mn-ea"/>
                <a:cs typeface="+mn-cs"/>
              </a:rPr>
              <a:t>The </a:t>
            </a:r>
            <a:r>
              <a:rPr kumimoji="0" lang="de-AT" sz="3800" b="1" i="0" u="none" strike="noStrike" kern="1200" cap="none" spc="0" normalizeH="0" baseline="0" noProof="0" dirty="0" err="1">
                <a:ln>
                  <a:noFill/>
                </a:ln>
                <a:solidFill>
                  <a:srgbClr val="1E2C48"/>
                </a:solidFill>
                <a:effectLst/>
                <a:uLnTx/>
                <a:uFillTx/>
                <a:latin typeface="Degular Semibold" panose="04040606060303040305"/>
                <a:ea typeface="+mn-ea"/>
                <a:cs typeface="+mn-cs"/>
              </a:rPr>
              <a:t>world</a:t>
            </a:r>
            <a:r>
              <a:rPr kumimoji="0" lang="de-AT" sz="3800" b="1" i="0" u="none" strike="noStrike" kern="1200" cap="none" spc="0" normalizeH="0" baseline="0" noProof="0" dirty="0">
                <a:ln>
                  <a:noFill/>
                </a:ln>
                <a:solidFill>
                  <a:srgbClr val="1E2C48"/>
                </a:solidFill>
                <a:effectLst/>
                <a:uLnTx/>
                <a:uFillTx/>
                <a:latin typeface="Degular Semibold" panose="04040606060303040305"/>
                <a:ea typeface="+mn-ea"/>
                <a:cs typeface="+mn-cs"/>
              </a:rPr>
              <a:t> </a:t>
            </a:r>
            <a:r>
              <a:rPr kumimoji="0" lang="de-AT" sz="3800" b="1" i="0" u="none" strike="noStrike" kern="1200" cap="none" spc="0" normalizeH="0" baseline="0" noProof="0" dirty="0" err="1">
                <a:ln>
                  <a:noFill/>
                </a:ln>
                <a:solidFill>
                  <a:srgbClr val="1E2C48"/>
                </a:solidFill>
                <a:effectLst/>
                <a:uLnTx/>
                <a:uFillTx/>
                <a:latin typeface="Degular Semibold" panose="04040606060303040305"/>
                <a:ea typeface="+mn-ea"/>
                <a:cs typeface="+mn-cs"/>
              </a:rPr>
              <a:t>has</a:t>
            </a:r>
            <a:r>
              <a:rPr kumimoji="0" lang="de-AT" sz="3800" b="1" i="0" u="none" strike="noStrike" kern="1200" cap="none" spc="0" normalizeH="0" baseline="0" noProof="0" dirty="0">
                <a:ln>
                  <a:noFill/>
                </a:ln>
                <a:solidFill>
                  <a:srgbClr val="1E2C48"/>
                </a:solidFill>
                <a:effectLst/>
                <a:uLnTx/>
                <a:uFillTx/>
                <a:latin typeface="Degular Semibold" panose="04040606060303040305"/>
                <a:ea typeface="+mn-ea"/>
                <a:cs typeface="+mn-cs"/>
              </a:rPr>
              <a:t> </a:t>
            </a:r>
            <a:r>
              <a:rPr kumimoji="0" lang="de-AT" sz="3800" b="1" i="0" u="none" strike="noStrike" kern="1200" cap="none" spc="0" normalizeH="0" baseline="0" noProof="0" dirty="0" err="1">
                <a:ln>
                  <a:noFill/>
                </a:ln>
                <a:solidFill>
                  <a:srgbClr val="1E2C48"/>
                </a:solidFill>
                <a:effectLst/>
                <a:uLnTx/>
                <a:uFillTx/>
                <a:latin typeface="Degular Semibold" panose="04040606060303040305"/>
                <a:ea typeface="+mn-ea"/>
                <a:cs typeface="+mn-cs"/>
              </a:rPr>
              <a:t>reached</a:t>
            </a:r>
            <a:r>
              <a:rPr kumimoji="0" lang="de-AT" sz="3800" b="1" i="0" u="none" strike="noStrike" kern="1200" cap="none" spc="0" normalizeH="0" baseline="0" noProof="0" dirty="0">
                <a:ln>
                  <a:noFill/>
                </a:ln>
                <a:solidFill>
                  <a:srgbClr val="1E2C48"/>
                </a:solidFill>
                <a:effectLst/>
                <a:uLnTx/>
                <a:uFillTx/>
                <a:latin typeface="Degular Semibold" panose="04040606060303040305"/>
                <a:ea typeface="+mn-ea"/>
                <a:cs typeface="+mn-cs"/>
              </a:rPr>
              <a:t> 1 TW </a:t>
            </a:r>
            <a:r>
              <a:rPr kumimoji="0" lang="de-AT" sz="3800" b="1" i="0" u="none" strike="noStrike" kern="1200" cap="none" spc="0" normalizeH="0" baseline="0" noProof="0" dirty="0" err="1">
                <a:ln>
                  <a:noFill/>
                </a:ln>
                <a:solidFill>
                  <a:srgbClr val="1E2C48"/>
                </a:solidFill>
                <a:effectLst/>
                <a:uLnTx/>
                <a:uFillTx/>
                <a:latin typeface="Degular Semibold" panose="04040606060303040305"/>
                <a:ea typeface="+mn-ea"/>
                <a:cs typeface="+mn-cs"/>
              </a:rPr>
              <a:t>of</a:t>
            </a:r>
            <a:r>
              <a:rPr kumimoji="0" lang="de-AT" sz="3800" b="1" i="0" u="none" strike="noStrike" kern="1200" cap="none" spc="0" normalizeH="0" baseline="0" noProof="0" dirty="0">
                <a:ln>
                  <a:noFill/>
                </a:ln>
                <a:solidFill>
                  <a:srgbClr val="1E2C48"/>
                </a:solidFill>
                <a:effectLst/>
                <a:uLnTx/>
                <a:uFillTx/>
                <a:latin typeface="Degular Semibold" panose="04040606060303040305"/>
                <a:ea typeface="+mn-ea"/>
                <a:cs typeface="+mn-cs"/>
              </a:rPr>
              <a:t> solar </a:t>
            </a:r>
            <a:r>
              <a:rPr kumimoji="0" lang="de-AT" sz="3800" b="1" i="0" u="none" strike="noStrike" kern="1200" cap="none" spc="0" normalizeH="0" baseline="0" noProof="0" dirty="0" err="1">
                <a:ln>
                  <a:noFill/>
                </a:ln>
                <a:solidFill>
                  <a:srgbClr val="1E2C48"/>
                </a:solidFill>
                <a:effectLst/>
                <a:uLnTx/>
                <a:uFillTx/>
                <a:latin typeface="Degular Semibold" panose="04040606060303040305"/>
                <a:ea typeface="+mn-ea"/>
                <a:cs typeface="+mn-cs"/>
              </a:rPr>
              <a:t>capacity</a:t>
            </a:r>
            <a:endParaRPr kumimoji="0" lang="en-BE" sz="3800" b="1" i="0" u="none" strike="noStrike" kern="1200" cap="none" spc="0" normalizeH="0" baseline="0" noProof="0" dirty="0">
              <a:ln>
                <a:noFill/>
              </a:ln>
              <a:solidFill>
                <a:srgbClr val="1E2C48"/>
              </a:solidFill>
              <a:effectLst/>
              <a:uLnTx/>
              <a:uFillTx/>
              <a:latin typeface="Degular Semibold" panose="04040606060303040305"/>
              <a:ea typeface="+mn-ea"/>
              <a:cs typeface="+mn-cs"/>
            </a:endParaRPr>
          </a:p>
        </p:txBody>
      </p:sp>
      <p:pic>
        <p:nvPicPr>
          <p:cNvPr id="2052" name="Picture 4" descr="Eskom’s Kendal coal-fired power station in Mpumalanga, South Africa">
            <a:extLst>
              <a:ext uri="{FF2B5EF4-FFF2-40B4-BE49-F238E27FC236}">
                <a16:creationId xmlns:a16="http://schemas.microsoft.com/office/drawing/2014/main" id="{102AD95D-7510-7B97-AEBC-8E6F0122D550}"/>
              </a:ext>
            </a:extLst>
          </p:cNvPr>
          <p:cNvPicPr>
            <a:picLocks noGrp="1" noChangeAspect="1" noChangeArrowheads="1"/>
          </p:cNvPicPr>
          <p:nvPr>
            <p:ph type="pic" idx="13"/>
          </p:nvPr>
        </p:nvPicPr>
        <p:blipFill>
          <a:blip r:embed="rId3">
            <a:extLst>
              <a:ext uri="{28A0092B-C50C-407E-A947-70E740481C1C}">
                <a14:useLocalDpi xmlns:a14="http://schemas.microsoft.com/office/drawing/2010/main" val="0"/>
              </a:ext>
            </a:extLst>
          </a:blip>
          <a:srcRect t="32" b="3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8E36F1B-9715-42B9-A290-11EA452063B8}"/>
              </a:ext>
            </a:extLst>
          </p:cNvPr>
          <p:cNvSpPr/>
          <p:nvPr/>
        </p:nvSpPr>
        <p:spPr>
          <a:xfrm>
            <a:off x="-44571" y="522609"/>
            <a:ext cx="11233127" cy="8750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BE" sz="2800" b="1" i="0" dirty="0">
                <a:solidFill>
                  <a:srgbClr val="33302E"/>
                </a:solidFill>
                <a:effectLst/>
                <a:latin typeface="Degular Semibold" panose="04040606060303040305"/>
              </a:rPr>
              <a:t> </a:t>
            </a:r>
            <a:r>
              <a:rPr lang="en-US" sz="2800" b="1" i="0" dirty="0">
                <a:solidFill>
                  <a:srgbClr val="33302E"/>
                </a:solidFill>
                <a:effectLst/>
                <a:latin typeface="Degular Semibold" panose="04040606060303040305"/>
              </a:rPr>
              <a:t>The world is at “the beginning of the end” of the fossil fuel era</a:t>
            </a:r>
            <a:r>
              <a:rPr lang="en-BE" sz="2800" b="1" i="0" dirty="0">
                <a:solidFill>
                  <a:srgbClr val="33302E"/>
                </a:solidFill>
                <a:effectLst/>
                <a:latin typeface="Degular Semibold" panose="04040606060303040305"/>
              </a:rPr>
              <a:t> (IEA / FT)</a:t>
            </a:r>
            <a:endParaRPr kumimoji="0" lang="en-BE" sz="2800" b="1" i="0" u="none" strike="noStrike" kern="1200" cap="none" spc="0" normalizeH="0" baseline="0" noProof="0" dirty="0">
              <a:ln>
                <a:noFill/>
              </a:ln>
              <a:solidFill>
                <a:srgbClr val="FFFFFF"/>
              </a:solidFill>
              <a:effectLst/>
              <a:uLnTx/>
              <a:uFillTx/>
              <a:latin typeface="Degular Semibold" panose="04040606060303040305"/>
            </a:endParaRPr>
          </a:p>
        </p:txBody>
      </p:sp>
    </p:spTree>
    <p:extLst>
      <p:ext uri="{BB962C8B-B14F-4D97-AF65-F5344CB8AC3E}">
        <p14:creationId xmlns:p14="http://schemas.microsoft.com/office/powerpoint/2010/main" val="3720181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6AFD-CA4E-2334-828C-67B9A1C15A6F}"/>
              </a:ext>
            </a:extLst>
          </p:cNvPr>
          <p:cNvSpPr>
            <a:spLocks noGrp="1"/>
          </p:cNvSpPr>
          <p:nvPr>
            <p:ph type="title"/>
          </p:nvPr>
        </p:nvSpPr>
        <p:spPr>
          <a:xfrm>
            <a:off x="6528390" y="1450108"/>
            <a:ext cx="5059326" cy="3377074"/>
          </a:xfrm>
        </p:spPr>
        <p:txBody>
          <a:bodyPr>
            <a:normAutofit/>
          </a:bodyPr>
          <a:lstStyle/>
          <a:p>
            <a:r>
              <a:rPr lang="en-BE" b="1" dirty="0"/>
              <a:t>“Renewables Pull” </a:t>
            </a:r>
            <a:br>
              <a:rPr lang="en-BE" dirty="0"/>
            </a:br>
            <a:br>
              <a:rPr lang="en-BE" dirty="0"/>
            </a:br>
            <a:r>
              <a:rPr lang="en-BE" dirty="0"/>
              <a:t>Business locations will be based more and more on where Renewables are available  </a:t>
            </a:r>
          </a:p>
        </p:txBody>
      </p:sp>
      <p:sp>
        <p:nvSpPr>
          <p:cNvPr id="3" name="Footer Placeholder 2">
            <a:extLst>
              <a:ext uri="{FF2B5EF4-FFF2-40B4-BE49-F238E27FC236}">
                <a16:creationId xmlns:a16="http://schemas.microsoft.com/office/drawing/2014/main" id="{35AE7164-ACBC-0730-7E19-D342158D39FD}"/>
              </a:ext>
            </a:extLst>
          </p:cNvPr>
          <p:cNvSpPr>
            <a:spLocks noGrp="1"/>
          </p:cNvSpPr>
          <p:nvPr>
            <p:ph type="ftr" sz="quarter" idx="12"/>
          </p:nvPr>
        </p:nvSpPr>
        <p:spPr/>
        <p:txBody>
          <a:bodyPr/>
          <a:lstStyle/>
          <a:p>
            <a:endParaRPr lang="en-BE"/>
          </a:p>
        </p:txBody>
      </p:sp>
      <p:pic>
        <p:nvPicPr>
          <p:cNvPr id="7172" name="Picture 4" descr="Google trackt User - auch wenn sie den Standort deaktivieren ...">
            <a:extLst>
              <a:ext uri="{FF2B5EF4-FFF2-40B4-BE49-F238E27FC236}">
                <a16:creationId xmlns:a16="http://schemas.microsoft.com/office/drawing/2014/main" id="{35E27191-61DB-1F74-9259-4D2007FF8B4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530" y="-290356"/>
            <a:ext cx="8917172" cy="7430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766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arrow&#10;&#10;Description automatically generated">
            <a:extLst>
              <a:ext uri="{FF2B5EF4-FFF2-40B4-BE49-F238E27FC236}">
                <a16:creationId xmlns:a16="http://schemas.microsoft.com/office/drawing/2014/main" id="{D037234E-DB6B-4737-B47E-274024C21539}"/>
              </a:ext>
            </a:extLst>
          </p:cNvPr>
          <p:cNvPicPr>
            <a:picLocks noChangeAspect="1"/>
          </p:cNvPicPr>
          <p:nvPr/>
        </p:nvPicPr>
        <p:blipFill rotWithShape="1">
          <a:blip r:embed="rId2"/>
          <a:srcRect l="1928" r="23645"/>
          <a:stretch/>
        </p:blipFill>
        <p:spPr>
          <a:xfrm rot="5400000">
            <a:off x="2581937" y="-2752061"/>
            <a:ext cx="6858001" cy="12362121"/>
          </a:xfrm>
          <a:prstGeom prst="rect">
            <a:avLst/>
          </a:prstGeom>
        </p:spPr>
      </p:pic>
      <p:pic>
        <p:nvPicPr>
          <p:cNvPr id="22" name="Picture 21">
            <a:extLst>
              <a:ext uri="{FF2B5EF4-FFF2-40B4-BE49-F238E27FC236}">
                <a16:creationId xmlns:a16="http://schemas.microsoft.com/office/drawing/2014/main" id="{AAC5D8CC-0FC7-FA4F-BBAC-8875CF71D301}"/>
              </a:ext>
            </a:extLst>
          </p:cNvPr>
          <p:cNvPicPr>
            <a:picLocks noChangeAspect="1"/>
          </p:cNvPicPr>
          <p:nvPr/>
        </p:nvPicPr>
        <p:blipFill>
          <a:blip r:embed="rId3"/>
          <a:stretch>
            <a:fillRect/>
          </a:stretch>
        </p:blipFill>
        <p:spPr>
          <a:xfrm>
            <a:off x="431709" y="438818"/>
            <a:ext cx="2013307" cy="688020"/>
          </a:xfrm>
          <a:prstGeom prst="rect">
            <a:avLst/>
          </a:prstGeom>
        </p:spPr>
      </p:pic>
      <p:sp>
        <p:nvSpPr>
          <p:cNvPr id="23" name="Rectangle 22">
            <a:extLst>
              <a:ext uri="{FF2B5EF4-FFF2-40B4-BE49-F238E27FC236}">
                <a16:creationId xmlns:a16="http://schemas.microsoft.com/office/drawing/2014/main" id="{8E92B5F4-494D-B24D-9159-2DA0A582A03C}"/>
              </a:ext>
            </a:extLst>
          </p:cNvPr>
          <p:cNvSpPr/>
          <p:nvPr/>
        </p:nvSpPr>
        <p:spPr>
          <a:xfrm>
            <a:off x="6096000" y="0"/>
            <a:ext cx="6096000" cy="48320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tx2"/>
              </a:solidFill>
            </a:endParaRPr>
          </a:p>
        </p:txBody>
      </p:sp>
      <p:sp>
        <p:nvSpPr>
          <p:cNvPr id="24" name="Title 1">
            <a:extLst>
              <a:ext uri="{FF2B5EF4-FFF2-40B4-BE49-F238E27FC236}">
                <a16:creationId xmlns:a16="http://schemas.microsoft.com/office/drawing/2014/main" id="{AF7219D6-A3AB-C54E-88EC-83DAD1D9C74B}"/>
              </a:ext>
            </a:extLst>
          </p:cNvPr>
          <p:cNvSpPr>
            <a:spLocks noGrp="1"/>
          </p:cNvSpPr>
          <p:nvPr>
            <p:ph type="ctrTitle"/>
          </p:nvPr>
        </p:nvSpPr>
        <p:spPr>
          <a:xfrm>
            <a:off x="6520835" y="1540880"/>
            <a:ext cx="4628323" cy="2387600"/>
          </a:xfrm>
        </p:spPr>
        <p:txBody>
          <a:bodyPr anchor="b">
            <a:normAutofit fontScale="90000"/>
          </a:bodyPr>
          <a:lstStyle>
            <a:lvl1pPr algn="l">
              <a:defRPr sz="5500" b="0" i="0">
                <a:solidFill>
                  <a:schemeClr val="tx2"/>
                </a:solidFill>
                <a:latin typeface="Degular Semibold Italic" pitchFamily="82" charset="77"/>
              </a:defRPr>
            </a:lvl1pPr>
          </a:lstStyle>
          <a:p>
            <a:r>
              <a:rPr lang="en-BE" sz="4800" b="1" dirty="0">
                <a:latin typeface="Degular Black" pitchFamily="82" charset="77"/>
              </a:rPr>
              <a:t>What does this mean for solar in Europe?</a:t>
            </a:r>
            <a:br>
              <a:rPr lang="en-GB" sz="4800" b="1" dirty="0">
                <a:latin typeface="Degular Black" pitchFamily="82" charset="77"/>
              </a:rPr>
            </a:br>
            <a:endParaRPr lang="en-BE" sz="4800" b="1" dirty="0">
              <a:latin typeface="Degular Black" pitchFamily="82" charset="77"/>
            </a:endParaRPr>
          </a:p>
        </p:txBody>
      </p:sp>
      <p:sp>
        <p:nvSpPr>
          <p:cNvPr id="8" name="Text Placeholder 7">
            <a:extLst>
              <a:ext uri="{FF2B5EF4-FFF2-40B4-BE49-F238E27FC236}">
                <a16:creationId xmlns:a16="http://schemas.microsoft.com/office/drawing/2014/main" id="{1778D9BA-A62A-4EED-8F7F-FF17485A17F6}"/>
              </a:ext>
            </a:extLst>
          </p:cNvPr>
          <p:cNvSpPr>
            <a:spLocks noGrp="1"/>
          </p:cNvSpPr>
          <p:nvPr>
            <p:ph type="body" sz="half" idx="12"/>
          </p:nvPr>
        </p:nvSpPr>
        <p:spPr/>
        <p:txBody>
          <a:bodyPr/>
          <a:lstStyle/>
          <a:p>
            <a:endParaRPr lang="en-BE"/>
          </a:p>
        </p:txBody>
      </p:sp>
      <p:sp>
        <p:nvSpPr>
          <p:cNvPr id="9" name="Text Placeholder 4">
            <a:extLst>
              <a:ext uri="{FF2B5EF4-FFF2-40B4-BE49-F238E27FC236}">
                <a16:creationId xmlns:a16="http://schemas.microsoft.com/office/drawing/2014/main" id="{CE28AF55-F5CA-4AD4-9A9F-160EBED76E9E}"/>
              </a:ext>
            </a:extLst>
          </p:cNvPr>
          <p:cNvSpPr txBox="1">
            <a:spLocks/>
          </p:cNvSpPr>
          <p:nvPr/>
        </p:nvSpPr>
        <p:spPr>
          <a:xfrm>
            <a:off x="6572283" y="2095394"/>
            <a:ext cx="4937759" cy="478248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2"/>
                </a:solidFill>
                <a:latin typeface="Degular" pitchFamily="8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Degular" pitchFamily="8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2"/>
                </a:solidFill>
                <a:latin typeface="Degular" pitchFamily="8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2"/>
                </a:solidFill>
                <a:latin typeface="Degular" pitchFamily="8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2"/>
                </a:solidFill>
                <a:latin typeface="Degular" pitchFamily="8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GB" sz="2400"/>
          </a:p>
        </p:txBody>
      </p:sp>
    </p:spTree>
    <p:extLst>
      <p:ext uri="{BB962C8B-B14F-4D97-AF65-F5344CB8AC3E}">
        <p14:creationId xmlns:p14="http://schemas.microsoft.com/office/powerpoint/2010/main" val="229733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A345518-9BE4-029D-E4EC-FD02605418A3}"/>
              </a:ext>
            </a:extLst>
          </p:cNvPr>
          <p:cNvSpPr>
            <a:spLocks noGrp="1"/>
          </p:cNvSpPr>
          <p:nvPr>
            <p:ph type="ftr" sz="quarter" idx="12"/>
          </p:nvPr>
        </p:nvSpPr>
        <p:spPr/>
        <p:txBody>
          <a:bodyPr/>
          <a:lstStyle/>
          <a:p>
            <a:endParaRPr lang="en-BE"/>
          </a:p>
        </p:txBody>
      </p:sp>
      <p:pic>
        <p:nvPicPr>
          <p:cNvPr id="5" name="Picture 4">
            <a:extLst>
              <a:ext uri="{FF2B5EF4-FFF2-40B4-BE49-F238E27FC236}">
                <a16:creationId xmlns:a16="http://schemas.microsoft.com/office/drawing/2014/main" id="{04EBABFE-3861-5F4D-3D13-8369FADF016C}"/>
              </a:ext>
            </a:extLst>
          </p:cNvPr>
          <p:cNvPicPr>
            <a:picLocks noChangeAspect="1"/>
          </p:cNvPicPr>
          <p:nvPr/>
        </p:nvPicPr>
        <p:blipFill>
          <a:blip r:embed="rId2"/>
          <a:stretch>
            <a:fillRect/>
          </a:stretch>
        </p:blipFill>
        <p:spPr>
          <a:xfrm>
            <a:off x="3669631" y="0"/>
            <a:ext cx="4852737" cy="6858000"/>
          </a:xfrm>
          <a:prstGeom prst="rect">
            <a:avLst/>
          </a:prstGeom>
        </p:spPr>
      </p:pic>
    </p:spTree>
    <p:extLst>
      <p:ext uri="{BB962C8B-B14F-4D97-AF65-F5344CB8AC3E}">
        <p14:creationId xmlns:p14="http://schemas.microsoft.com/office/powerpoint/2010/main" val="3976738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B9850B-ACFB-4F91-8B1E-12B8B8B30AB1}"/>
              </a:ext>
            </a:extLst>
          </p:cNvPr>
          <p:cNvSpPr>
            <a:spLocks noGrp="1"/>
          </p:cNvSpPr>
          <p:nvPr>
            <p:ph type="body" sz="quarter" idx="16"/>
          </p:nvPr>
        </p:nvSpPr>
        <p:spPr>
          <a:xfrm>
            <a:off x="4275533" y="5020268"/>
            <a:ext cx="7382359" cy="1142998"/>
          </a:xfrm>
        </p:spPr>
        <p:txBody>
          <a:bodyPr>
            <a:normAutofit/>
          </a:bodyPr>
          <a:lstStyle/>
          <a:p>
            <a:r>
              <a:rPr lang="en-US" b="0">
                <a:latin typeface="Degular" panose="04040406060303040305" pitchFamily="82" charset="0"/>
              </a:rPr>
              <a:t>With 40.2 GW installed in the EU in 2022, this marks the best solar year in EU history so far, 43% higher than the 28.1 GW installed in 2021, when a decade old record was broken.</a:t>
            </a:r>
            <a:endParaRPr lang="en-BE" b="0">
              <a:latin typeface="Degular" panose="04040406060303040305" pitchFamily="82" charset="0"/>
            </a:endParaRPr>
          </a:p>
        </p:txBody>
      </p:sp>
      <p:sp>
        <p:nvSpPr>
          <p:cNvPr id="5" name="Title 3">
            <a:extLst>
              <a:ext uri="{FF2B5EF4-FFF2-40B4-BE49-F238E27FC236}">
                <a16:creationId xmlns:a16="http://schemas.microsoft.com/office/drawing/2014/main" id="{DADD09CB-D7C0-4020-ACF1-2EEAF7D52EEC}"/>
              </a:ext>
            </a:extLst>
          </p:cNvPr>
          <p:cNvSpPr txBox="1">
            <a:spLocks/>
          </p:cNvSpPr>
          <p:nvPr/>
        </p:nvSpPr>
        <p:spPr>
          <a:xfrm>
            <a:off x="849841" y="711807"/>
            <a:ext cx="3425690" cy="1587818"/>
          </a:xfrm>
          <a:prstGeom prst="rect">
            <a:avLst/>
          </a:prstGeom>
        </p:spPr>
        <p:txBody>
          <a:bodyPr>
            <a:normAutofit fontScale="92500"/>
          </a:bodyPr>
          <a:lstStyle>
            <a:lvl1pPr algn="l" defTabSz="914400" rtl="0" eaLnBrk="1" latinLnBrk="0" hangingPunct="1">
              <a:lnSpc>
                <a:spcPct val="90000"/>
              </a:lnSpc>
              <a:spcBef>
                <a:spcPct val="0"/>
              </a:spcBef>
              <a:buNone/>
              <a:defRPr sz="3000" b="1" i="0" kern="1200">
                <a:solidFill>
                  <a:schemeClr val="tx2"/>
                </a:solidFill>
                <a:latin typeface="Arial" panose="020B0604020202020204" pitchFamily="34" charset="0"/>
                <a:ea typeface="+mj-ea"/>
                <a:cs typeface="Arial" panose="020B0604020202020204" pitchFamily="34" charset="0"/>
              </a:defRPr>
            </a:lvl1pPr>
          </a:lstStyle>
          <a:p>
            <a:r>
              <a:rPr lang="en-US" sz="3800" dirty="0">
                <a:solidFill>
                  <a:schemeClr val="tx1"/>
                </a:solidFill>
                <a:latin typeface="Degular Semibold" panose="04040606060303040305" pitchFamily="82" charset="0"/>
              </a:rPr>
              <a:t>Another all-time </a:t>
            </a:r>
          </a:p>
          <a:p>
            <a:r>
              <a:rPr lang="en-US" sz="3800" dirty="0">
                <a:solidFill>
                  <a:schemeClr val="tx1"/>
                </a:solidFill>
                <a:latin typeface="Degular Semibold" panose="04040606060303040305" pitchFamily="82" charset="0"/>
              </a:rPr>
              <a:t>record in 2022 for the EU-27</a:t>
            </a:r>
          </a:p>
          <a:p>
            <a:endParaRPr lang="en-BE" dirty="0">
              <a:latin typeface="Degular Semibold" panose="04040606060303040305" pitchFamily="82" charset="0"/>
            </a:endParaRPr>
          </a:p>
        </p:txBody>
      </p:sp>
      <p:sp>
        <p:nvSpPr>
          <p:cNvPr id="8" name="Text Placeholder 3">
            <a:extLst>
              <a:ext uri="{FF2B5EF4-FFF2-40B4-BE49-F238E27FC236}">
                <a16:creationId xmlns:a16="http://schemas.microsoft.com/office/drawing/2014/main" id="{92A64332-BB63-D649-8DF5-27317D893E44}"/>
              </a:ext>
            </a:extLst>
          </p:cNvPr>
          <p:cNvSpPr>
            <a:spLocks noGrp="1"/>
          </p:cNvSpPr>
          <p:nvPr>
            <p:ph type="body" sz="quarter" idx="15"/>
          </p:nvPr>
        </p:nvSpPr>
        <p:spPr>
          <a:xfrm>
            <a:off x="4069054" y="51718"/>
            <a:ext cx="5402416" cy="660089"/>
          </a:xfrm>
        </p:spPr>
        <p:txBody>
          <a:bodyPr>
            <a:normAutofit/>
          </a:bodyPr>
          <a:lstStyle/>
          <a:p>
            <a:r>
              <a:rPr lang="en-US" sz="1600" b="1"/>
              <a:t>EU-27 Annual Solar PV Installed Capacity 2000-2022 </a:t>
            </a:r>
          </a:p>
        </p:txBody>
      </p:sp>
      <p:pic>
        <p:nvPicPr>
          <p:cNvPr id="13" name="Picture 12" descr="A graph of a number of people&#10;&#10;Description automatically generated with medium confidence">
            <a:extLst>
              <a:ext uri="{FF2B5EF4-FFF2-40B4-BE49-F238E27FC236}">
                <a16:creationId xmlns:a16="http://schemas.microsoft.com/office/drawing/2014/main" id="{D32B0BDD-7EFB-AFCF-B6C5-196232FC832D}"/>
              </a:ext>
            </a:extLst>
          </p:cNvPr>
          <p:cNvPicPr>
            <a:picLocks noChangeAspect="1"/>
          </p:cNvPicPr>
          <p:nvPr/>
        </p:nvPicPr>
        <p:blipFill>
          <a:blip r:embed="rId3"/>
          <a:stretch>
            <a:fillRect/>
          </a:stretch>
        </p:blipFill>
        <p:spPr>
          <a:xfrm>
            <a:off x="4177210" y="442452"/>
            <a:ext cx="5999178" cy="4577816"/>
          </a:xfrm>
          <a:prstGeom prst="rect">
            <a:avLst/>
          </a:prstGeom>
        </p:spPr>
      </p:pic>
    </p:spTree>
    <p:extLst>
      <p:ext uri="{BB962C8B-B14F-4D97-AF65-F5344CB8AC3E}">
        <p14:creationId xmlns:p14="http://schemas.microsoft.com/office/powerpoint/2010/main" val="1697275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B9850B-ACFB-4F91-8B1E-12B8B8B30AB1}"/>
              </a:ext>
            </a:extLst>
          </p:cNvPr>
          <p:cNvSpPr>
            <a:spLocks noGrp="1"/>
          </p:cNvSpPr>
          <p:nvPr>
            <p:ph type="body" sz="quarter" idx="16"/>
          </p:nvPr>
        </p:nvSpPr>
        <p:spPr>
          <a:xfrm>
            <a:off x="4291576" y="5172178"/>
            <a:ext cx="7582561" cy="1142998"/>
          </a:xfrm>
        </p:spPr>
        <p:txBody>
          <a:bodyPr>
            <a:normAutofit/>
          </a:bodyPr>
          <a:lstStyle/>
          <a:p>
            <a:r>
              <a:rPr lang="en-US" b="0">
                <a:latin typeface="Degular" panose="04040406060303040305" pitchFamily="82" charset="0"/>
              </a:rPr>
              <a:t>Spain surpassed Germany in 2022 as Europe’s largest solar market. Italy is now part of the top 5 as France installs less in 2022 relative to 2021. Among the Top 10, there are only 2 newcomers (Austria &amp; Hungary)</a:t>
            </a:r>
          </a:p>
          <a:p>
            <a:endParaRPr lang="en-BE" b="0">
              <a:latin typeface="Degular" panose="04040406060303040305" pitchFamily="82" charset="0"/>
            </a:endParaRPr>
          </a:p>
        </p:txBody>
      </p:sp>
      <p:sp>
        <p:nvSpPr>
          <p:cNvPr id="7" name="Text Placeholder 3">
            <a:extLst>
              <a:ext uri="{FF2B5EF4-FFF2-40B4-BE49-F238E27FC236}">
                <a16:creationId xmlns:a16="http://schemas.microsoft.com/office/drawing/2014/main" id="{444FD75D-074A-EB4F-A5EB-D8B012ABE53F}"/>
              </a:ext>
            </a:extLst>
          </p:cNvPr>
          <p:cNvSpPr>
            <a:spLocks noGrp="1"/>
          </p:cNvSpPr>
          <p:nvPr>
            <p:ph type="body" sz="quarter" idx="15"/>
          </p:nvPr>
        </p:nvSpPr>
        <p:spPr>
          <a:xfrm>
            <a:off x="4291576" y="185491"/>
            <a:ext cx="5374010" cy="309644"/>
          </a:xfrm>
        </p:spPr>
        <p:txBody>
          <a:bodyPr>
            <a:normAutofit fontScale="92500" lnSpcReduction="10000"/>
          </a:bodyPr>
          <a:lstStyle/>
          <a:p>
            <a:r>
              <a:rPr lang="en-US" sz="1600" b="1"/>
              <a:t>EU27 Top 10 Solar PV Markets 2022 vs 2021 </a:t>
            </a:r>
          </a:p>
        </p:txBody>
      </p:sp>
      <p:sp>
        <p:nvSpPr>
          <p:cNvPr id="10" name="Title 3">
            <a:extLst>
              <a:ext uri="{FF2B5EF4-FFF2-40B4-BE49-F238E27FC236}">
                <a16:creationId xmlns:a16="http://schemas.microsoft.com/office/drawing/2014/main" id="{6900D52E-01B9-3A4E-BB50-86031ABE49A7}"/>
              </a:ext>
            </a:extLst>
          </p:cNvPr>
          <p:cNvSpPr txBox="1">
            <a:spLocks/>
          </p:cNvSpPr>
          <p:nvPr/>
        </p:nvSpPr>
        <p:spPr>
          <a:xfrm>
            <a:off x="849841" y="711807"/>
            <a:ext cx="9999618" cy="1587818"/>
          </a:xfrm>
          <a:prstGeom prst="rect">
            <a:avLst/>
          </a:prstGeom>
        </p:spPr>
        <p:txBody>
          <a:bodyPr>
            <a:normAutofit/>
          </a:bodyPr>
          <a:lstStyle>
            <a:lvl1pPr algn="l" defTabSz="914400" rtl="0" eaLnBrk="1" latinLnBrk="0" hangingPunct="1">
              <a:lnSpc>
                <a:spcPct val="90000"/>
              </a:lnSpc>
              <a:spcBef>
                <a:spcPct val="0"/>
              </a:spcBef>
              <a:buNone/>
              <a:defRPr sz="3000" b="1" i="0" kern="1200">
                <a:solidFill>
                  <a:schemeClr val="tx2"/>
                </a:solidFill>
                <a:latin typeface="Arial" panose="020B0604020202020204" pitchFamily="34" charset="0"/>
                <a:ea typeface="+mj-ea"/>
                <a:cs typeface="Arial" panose="020B0604020202020204" pitchFamily="34" charset="0"/>
              </a:defRPr>
            </a:lvl1pPr>
          </a:lstStyle>
          <a:p>
            <a:r>
              <a:rPr lang="en-US" sz="3800" dirty="0">
                <a:solidFill>
                  <a:schemeClr val="tx1"/>
                </a:solidFill>
                <a:latin typeface="Degular Semibold" panose="04040606060303040305" pitchFamily="82" charset="0"/>
              </a:rPr>
              <a:t>Top EU solar</a:t>
            </a:r>
          </a:p>
          <a:p>
            <a:r>
              <a:rPr lang="en-US" sz="3800" dirty="0">
                <a:solidFill>
                  <a:schemeClr val="tx1"/>
                </a:solidFill>
                <a:latin typeface="Degular Semibold" panose="04040606060303040305" pitchFamily="82" charset="0"/>
              </a:rPr>
              <a:t>markets</a:t>
            </a:r>
          </a:p>
        </p:txBody>
      </p:sp>
      <p:pic>
        <p:nvPicPr>
          <p:cNvPr id="4" name="Picture 3" descr="A graph of the global market outlook&#10;&#10;Description automatically generated">
            <a:extLst>
              <a:ext uri="{FF2B5EF4-FFF2-40B4-BE49-F238E27FC236}">
                <a16:creationId xmlns:a16="http://schemas.microsoft.com/office/drawing/2014/main" id="{1A0EE21E-2CAB-2EDA-E260-198C9D7B9959}"/>
              </a:ext>
            </a:extLst>
          </p:cNvPr>
          <p:cNvPicPr>
            <a:picLocks noChangeAspect="1"/>
          </p:cNvPicPr>
          <p:nvPr/>
        </p:nvPicPr>
        <p:blipFill>
          <a:blip r:embed="rId3"/>
          <a:stretch>
            <a:fillRect/>
          </a:stretch>
        </p:blipFill>
        <p:spPr>
          <a:xfrm>
            <a:off x="4126026" y="542825"/>
            <a:ext cx="5873379" cy="4505652"/>
          </a:xfrm>
          <a:prstGeom prst="rect">
            <a:avLst/>
          </a:prstGeom>
        </p:spPr>
      </p:pic>
    </p:spTree>
    <p:extLst>
      <p:ext uri="{BB962C8B-B14F-4D97-AF65-F5344CB8AC3E}">
        <p14:creationId xmlns:p14="http://schemas.microsoft.com/office/powerpoint/2010/main" val="3792940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B9850B-ACFB-4F91-8B1E-12B8B8B30AB1}"/>
              </a:ext>
            </a:extLst>
          </p:cNvPr>
          <p:cNvSpPr>
            <a:spLocks noGrp="1"/>
          </p:cNvSpPr>
          <p:nvPr>
            <p:ph type="body" sz="quarter" idx="16"/>
          </p:nvPr>
        </p:nvSpPr>
        <p:spPr>
          <a:xfrm>
            <a:off x="4244279" y="5109116"/>
            <a:ext cx="7595624" cy="1142998"/>
          </a:xfrm>
        </p:spPr>
        <p:txBody>
          <a:bodyPr>
            <a:normAutofit/>
          </a:bodyPr>
          <a:lstStyle/>
          <a:p>
            <a:r>
              <a:rPr lang="en-US" b="0">
                <a:latin typeface="Degular" panose="04040406060303040305" pitchFamily="82" charset="0"/>
              </a:rPr>
              <a:t>The next 5 years until 2027 will see further strong growth, with a nearly 54 GW annual solar market already in 2023 and reaching 9</a:t>
            </a:r>
            <a:r>
              <a:rPr lang="en-BE" b="0">
                <a:latin typeface="Degular" panose="04040406060303040305" pitchFamily="82" charset="0"/>
              </a:rPr>
              <a:t>8</a:t>
            </a:r>
            <a:r>
              <a:rPr lang="en-US" b="0">
                <a:latin typeface="Degular" panose="04040406060303040305" pitchFamily="82" charset="0"/>
              </a:rPr>
              <a:t> GW in 2027.</a:t>
            </a:r>
            <a:endParaRPr lang="en-BE" b="0">
              <a:latin typeface="Degular" panose="04040406060303040305" pitchFamily="82" charset="0"/>
            </a:endParaRPr>
          </a:p>
        </p:txBody>
      </p:sp>
      <p:sp>
        <p:nvSpPr>
          <p:cNvPr id="7" name="Text Placeholder 3">
            <a:extLst>
              <a:ext uri="{FF2B5EF4-FFF2-40B4-BE49-F238E27FC236}">
                <a16:creationId xmlns:a16="http://schemas.microsoft.com/office/drawing/2014/main" id="{A6F17DBD-1D08-0641-93D4-5B8F984D15F8}"/>
              </a:ext>
            </a:extLst>
          </p:cNvPr>
          <p:cNvSpPr>
            <a:spLocks noGrp="1"/>
          </p:cNvSpPr>
          <p:nvPr>
            <p:ph type="body" sz="quarter" idx="15"/>
          </p:nvPr>
        </p:nvSpPr>
        <p:spPr>
          <a:xfrm>
            <a:off x="4244279" y="-3276"/>
            <a:ext cx="5374010" cy="529839"/>
          </a:xfrm>
        </p:spPr>
        <p:txBody>
          <a:bodyPr>
            <a:normAutofit/>
          </a:bodyPr>
          <a:lstStyle/>
          <a:p>
            <a:r>
              <a:rPr lang="en-US" sz="1600"/>
              <a:t>EU-27 Annual Solar PV Market Scenarios 2022-2026</a:t>
            </a:r>
          </a:p>
        </p:txBody>
      </p:sp>
      <p:sp>
        <p:nvSpPr>
          <p:cNvPr id="10" name="Title 3">
            <a:extLst>
              <a:ext uri="{FF2B5EF4-FFF2-40B4-BE49-F238E27FC236}">
                <a16:creationId xmlns:a16="http://schemas.microsoft.com/office/drawing/2014/main" id="{57459A52-B166-9B4E-9F5C-FCA305C5CBA6}"/>
              </a:ext>
            </a:extLst>
          </p:cNvPr>
          <p:cNvSpPr txBox="1">
            <a:spLocks/>
          </p:cNvSpPr>
          <p:nvPr/>
        </p:nvSpPr>
        <p:spPr>
          <a:xfrm>
            <a:off x="849841" y="711807"/>
            <a:ext cx="9999618" cy="1587818"/>
          </a:xfrm>
          <a:prstGeom prst="rect">
            <a:avLst/>
          </a:prstGeom>
        </p:spPr>
        <p:txBody>
          <a:bodyPr>
            <a:normAutofit/>
          </a:bodyPr>
          <a:lstStyle>
            <a:lvl1pPr algn="l" defTabSz="914400" rtl="0" eaLnBrk="1" latinLnBrk="0" hangingPunct="1">
              <a:lnSpc>
                <a:spcPct val="90000"/>
              </a:lnSpc>
              <a:spcBef>
                <a:spcPct val="0"/>
              </a:spcBef>
              <a:buNone/>
              <a:defRPr sz="3000" b="1" i="0" kern="1200">
                <a:solidFill>
                  <a:schemeClr val="tx2"/>
                </a:solidFill>
                <a:latin typeface="Arial" panose="020B0604020202020204" pitchFamily="34" charset="0"/>
                <a:ea typeface="+mj-ea"/>
                <a:cs typeface="Arial" panose="020B0604020202020204" pitchFamily="34" charset="0"/>
              </a:defRPr>
            </a:lvl1pPr>
          </a:lstStyle>
          <a:p>
            <a:r>
              <a:rPr lang="en-US" sz="3800" dirty="0">
                <a:solidFill>
                  <a:schemeClr val="tx1"/>
                </a:solidFill>
                <a:latin typeface="Degular Semibold" panose="04040606060303040305" pitchFamily="82" charset="0"/>
              </a:rPr>
              <a:t>Further strong</a:t>
            </a:r>
          </a:p>
          <a:p>
            <a:r>
              <a:rPr lang="en-US" sz="3800" dirty="0">
                <a:solidFill>
                  <a:schemeClr val="tx1"/>
                </a:solidFill>
                <a:latin typeface="Degular Semibold" panose="04040606060303040305" pitchFamily="82" charset="0"/>
              </a:rPr>
              <a:t>growth ahead</a:t>
            </a:r>
          </a:p>
          <a:p>
            <a:endParaRPr lang="en-BE" dirty="0">
              <a:latin typeface="Degular Semibold" panose="04040606060303040305" pitchFamily="82" charset="0"/>
            </a:endParaRPr>
          </a:p>
        </p:txBody>
      </p:sp>
      <p:sp>
        <p:nvSpPr>
          <p:cNvPr id="6" name="Text Placeholder 3">
            <a:extLst>
              <a:ext uri="{FF2B5EF4-FFF2-40B4-BE49-F238E27FC236}">
                <a16:creationId xmlns:a16="http://schemas.microsoft.com/office/drawing/2014/main" id="{8DF40D17-48B3-3543-9D9F-4F79D94EAB9E}"/>
              </a:ext>
            </a:extLst>
          </p:cNvPr>
          <p:cNvSpPr txBox="1">
            <a:spLocks/>
          </p:cNvSpPr>
          <p:nvPr/>
        </p:nvSpPr>
        <p:spPr>
          <a:xfrm>
            <a:off x="3972183" y="37018"/>
            <a:ext cx="5374010" cy="529839"/>
          </a:xfrm>
          <a:prstGeom prst="rect">
            <a:avLst/>
          </a:prstGeom>
          <a:solidFill>
            <a:schemeClr val="bg1"/>
          </a:solidFill>
        </p:spPr>
        <p:txBody>
          <a:bodyPr vert="horz" lIns="91440" tIns="45720" rIns="91440" bIns="45720" rtlCol="0" anchor="t">
            <a:normAutofit/>
          </a:bodyPr>
          <a:lstStyle>
            <a:lvl1pPr marL="0" indent="0" algn="l" defTabSz="914400" rtl="0" eaLnBrk="1" latinLnBrk="0" hangingPunct="1">
              <a:lnSpc>
                <a:spcPct val="100000"/>
              </a:lnSpc>
              <a:spcBef>
                <a:spcPts val="0"/>
              </a:spcBef>
              <a:buFont typeface="Arial" panose="020B0604020202020204" pitchFamily="34" charset="0"/>
              <a:buNone/>
              <a:defRPr sz="2200" b="0" i="0" kern="1200">
                <a:solidFill>
                  <a:schemeClr val="tx2"/>
                </a:solidFill>
                <a:latin typeface="Degular" pitchFamily="8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700" b="0" i="0" kern="1200">
                <a:solidFill>
                  <a:schemeClr val="tx2"/>
                </a:solidFill>
                <a:latin typeface="Degular" pitchFamily="8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600" b="0" i="0" kern="1200">
                <a:solidFill>
                  <a:schemeClr val="tx2"/>
                </a:solidFill>
                <a:latin typeface="Degular" pitchFamily="8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500" b="0" i="0" kern="1200">
                <a:solidFill>
                  <a:schemeClr val="tx2"/>
                </a:solidFill>
                <a:latin typeface="Degular" pitchFamily="8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400" b="0" i="0" kern="1200">
                <a:solidFill>
                  <a:schemeClr val="tx2"/>
                </a:solidFill>
                <a:latin typeface="Degular" pitchFamily="8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a:t>EU-27 Annual Solar PV Market Scenarios 202</a:t>
            </a:r>
            <a:r>
              <a:rPr lang="en-BE" sz="1600" b="1"/>
              <a:t>3</a:t>
            </a:r>
            <a:r>
              <a:rPr lang="en-US" sz="1600" b="1"/>
              <a:t>-2027 </a:t>
            </a:r>
          </a:p>
        </p:txBody>
      </p:sp>
      <p:pic>
        <p:nvPicPr>
          <p:cNvPr id="12" name="Picture 11" descr="A graph of a bar chart&#10;&#10;Description automatically generated with medium confidence">
            <a:extLst>
              <a:ext uri="{FF2B5EF4-FFF2-40B4-BE49-F238E27FC236}">
                <a16:creationId xmlns:a16="http://schemas.microsoft.com/office/drawing/2014/main" id="{4C2B2A3D-8D44-8AF3-6456-4952E291DDF3}"/>
              </a:ext>
            </a:extLst>
          </p:cNvPr>
          <p:cNvPicPr>
            <a:picLocks noChangeAspect="1"/>
          </p:cNvPicPr>
          <p:nvPr/>
        </p:nvPicPr>
        <p:blipFill>
          <a:blip r:embed="rId3"/>
          <a:stretch>
            <a:fillRect/>
          </a:stretch>
        </p:blipFill>
        <p:spPr>
          <a:xfrm>
            <a:off x="4725909" y="441918"/>
            <a:ext cx="6123550" cy="4608387"/>
          </a:xfrm>
          <a:prstGeom prst="rect">
            <a:avLst/>
          </a:prstGeom>
        </p:spPr>
      </p:pic>
    </p:spTree>
    <p:extLst>
      <p:ext uri="{BB962C8B-B14F-4D97-AF65-F5344CB8AC3E}">
        <p14:creationId xmlns:p14="http://schemas.microsoft.com/office/powerpoint/2010/main" val="1790270628"/>
      </p:ext>
    </p:extLst>
  </p:cSld>
  <p:clrMapOvr>
    <a:masterClrMapping/>
  </p:clrMapOvr>
</p:sld>
</file>

<file path=ppt/theme/theme1.xml><?xml version="1.0" encoding="utf-8"?>
<a:theme xmlns:a="http://schemas.openxmlformats.org/drawingml/2006/main" name="Office Theme">
  <a:themeElements>
    <a:clrScheme name="SolarPower Europe">
      <a:dk1>
        <a:srgbClr val="000000"/>
      </a:dk1>
      <a:lt1>
        <a:srgbClr val="FFFFFF"/>
      </a:lt1>
      <a:dk2>
        <a:srgbClr val="1E2C48"/>
      </a:dk2>
      <a:lt2>
        <a:srgbClr val="EDEDE9"/>
      </a:lt2>
      <a:accent1>
        <a:srgbClr val="FFDC64"/>
      </a:accent1>
      <a:accent2>
        <a:srgbClr val="FA6B49"/>
      </a:accent2>
      <a:accent3>
        <a:srgbClr val="5E49FA"/>
      </a:accent3>
      <a:accent4>
        <a:srgbClr val="FD9E82"/>
      </a:accent4>
      <a:accent5>
        <a:srgbClr val="61D8AF"/>
      </a:accent5>
      <a:accent6>
        <a:srgbClr val="BFBCA7"/>
      </a:accent6>
      <a:hlink>
        <a:srgbClr val="0563C1"/>
      </a:hlink>
      <a:folHlink>
        <a:srgbClr val="FA6B4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6CFB95A159753428AA3200936993638" ma:contentTypeVersion="14" ma:contentTypeDescription="Create a new document." ma:contentTypeScope="" ma:versionID="ab682ce3d8f25d1e763e3722ef3ddcfb">
  <xsd:schema xmlns:xsd="http://www.w3.org/2001/XMLSchema" xmlns:xs="http://www.w3.org/2001/XMLSchema" xmlns:p="http://schemas.microsoft.com/office/2006/metadata/properties" xmlns:ns3="ea7f812a-dd34-4a0d-ae5a-631cece84b8f" xmlns:ns4="f1f71718-4b41-4c2a-86a0-e56ae90145e8" targetNamespace="http://schemas.microsoft.com/office/2006/metadata/properties" ma:root="true" ma:fieldsID="31e46e1880bf08d47d2dd7a172a31505" ns3:_="" ns4:_="">
    <xsd:import namespace="ea7f812a-dd34-4a0d-ae5a-631cece84b8f"/>
    <xsd:import namespace="f1f71718-4b41-4c2a-86a0-e56ae90145e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7f812a-dd34-4a0d-ae5a-631cece84b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1f71718-4b41-4c2a-86a0-e56ae90145e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07DA58-1DC3-470C-AFEE-0BF9B583842A}">
  <ds:schemaRefs>
    <ds:schemaRef ds:uri="http://schemas.microsoft.com/office/infopath/2007/PartnerControls"/>
    <ds:schemaRef ds:uri="http://purl.org/dc/dcmitype/"/>
    <ds:schemaRef ds:uri="http://schemas.microsoft.com/office/2006/documentManagement/types"/>
    <ds:schemaRef ds:uri="http://purl.org/dc/terms/"/>
    <ds:schemaRef ds:uri="f1f71718-4b41-4c2a-86a0-e56ae90145e8"/>
    <ds:schemaRef ds:uri="http://purl.org/dc/elements/1.1/"/>
    <ds:schemaRef ds:uri="http://schemas.openxmlformats.org/package/2006/metadata/core-properties"/>
    <ds:schemaRef ds:uri="ea7f812a-dd34-4a0d-ae5a-631cece84b8f"/>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346E8B58-948C-4729-832F-52CF6C8F67CB}">
  <ds:schemaRefs>
    <ds:schemaRef ds:uri="ea7f812a-dd34-4a0d-ae5a-631cece84b8f"/>
    <ds:schemaRef ds:uri="f1f71718-4b41-4c2a-86a0-e56ae90145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3063D26-0D18-4BCC-9CD9-79F23F60BE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2100</Words>
  <Application>Microsoft Office PowerPoint</Application>
  <PresentationFormat>Widescreen</PresentationFormat>
  <Paragraphs>94</Paragraphs>
  <Slides>18</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-apple-system</vt:lpstr>
      <vt:lpstr>Arial</vt:lpstr>
      <vt:lpstr>Calibri</vt:lpstr>
      <vt:lpstr>Degular</vt:lpstr>
      <vt:lpstr>Degular Black</vt:lpstr>
      <vt:lpstr>Degular Semibold</vt:lpstr>
      <vt:lpstr>Degular-Regular</vt:lpstr>
      <vt:lpstr>EPHDC F+ Degular</vt:lpstr>
      <vt:lpstr>Georgia</vt:lpstr>
      <vt:lpstr>MetricWeb</vt:lpstr>
      <vt:lpstr>Office Theme</vt:lpstr>
      <vt:lpstr>The role of solar in Europe’s energy transition </vt:lpstr>
      <vt:lpstr>PowerPoint Presentation</vt:lpstr>
      <vt:lpstr>PowerPoint Presentation</vt:lpstr>
      <vt:lpstr>“Renewables Pull”   Business locations will be based more and more on where Renewables are available  </vt:lpstr>
      <vt:lpstr>What does this mean for solar in Europe?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Walburga Hemetsberger CEO SolarPower Europe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Arne Hellemans</dc:creator>
  <cp:lastModifiedBy>Walburga Hemetsberger</cp:lastModifiedBy>
  <cp:revision>8</cp:revision>
  <dcterms:created xsi:type="dcterms:W3CDTF">2020-09-17T07:47:05Z</dcterms:created>
  <dcterms:modified xsi:type="dcterms:W3CDTF">2023-09-14T05:21:53Z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0x01010026CFB95A159753428AA3200936993638</vt:lpwstr>
  </property>
</Properties>
</file>